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m" ContentType="application/vnd.ms-excel.sheet.macroEnabled.12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6" r:id="rId2"/>
    <p:sldId id="281" r:id="rId3"/>
    <p:sldId id="320" r:id="rId4"/>
    <p:sldId id="321" r:id="rId5"/>
    <p:sldId id="316" r:id="rId6"/>
    <p:sldId id="259" r:id="rId7"/>
    <p:sldId id="257" r:id="rId8"/>
    <p:sldId id="258" r:id="rId9"/>
    <p:sldId id="261" r:id="rId10"/>
    <p:sldId id="262" r:id="rId11"/>
    <p:sldId id="298" r:id="rId12"/>
    <p:sldId id="299" r:id="rId13"/>
    <p:sldId id="263" r:id="rId14"/>
    <p:sldId id="264" r:id="rId15"/>
    <p:sldId id="266" r:id="rId16"/>
    <p:sldId id="300" r:id="rId17"/>
    <p:sldId id="267" r:id="rId18"/>
    <p:sldId id="301" r:id="rId19"/>
    <p:sldId id="268" r:id="rId20"/>
    <p:sldId id="269" r:id="rId21"/>
    <p:sldId id="271" r:id="rId22"/>
    <p:sldId id="272" r:id="rId23"/>
    <p:sldId id="273" r:id="rId24"/>
    <p:sldId id="270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323" r:id="rId40"/>
    <p:sldId id="324" r:id="rId41"/>
    <p:sldId id="325" r:id="rId42"/>
    <p:sldId id="297" r:id="rId43"/>
    <p:sldId id="274" r:id="rId44"/>
    <p:sldId id="275" r:id="rId45"/>
    <p:sldId id="309" r:id="rId46"/>
    <p:sldId id="277" r:id="rId47"/>
    <p:sldId id="302" r:id="rId48"/>
    <p:sldId id="303" r:id="rId49"/>
    <p:sldId id="304" r:id="rId50"/>
    <p:sldId id="305" r:id="rId51"/>
    <p:sldId id="310" r:id="rId52"/>
    <p:sldId id="311" r:id="rId53"/>
    <p:sldId id="312" r:id="rId54"/>
    <p:sldId id="313" r:id="rId55"/>
    <p:sldId id="315" r:id="rId56"/>
    <p:sldId id="314" r:id="rId57"/>
    <p:sldId id="260" r:id="rId58"/>
    <p:sldId id="322" r:id="rId59"/>
    <p:sldId id="326" r:id="rId6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1525" userDrawn="1">
          <p15:clr>
            <a:srgbClr val="A4A3A4"/>
          </p15:clr>
        </p15:guide>
        <p15:guide id="4" pos="3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163"/>
    <a:srgbClr val="DBE2F1"/>
    <a:srgbClr val="1D4339"/>
    <a:srgbClr val="BCD72E"/>
    <a:srgbClr val="1B1139"/>
    <a:srgbClr val="79E735"/>
    <a:srgbClr val="EE7200"/>
    <a:srgbClr val="009ADC"/>
    <a:srgbClr val="BBC9D2"/>
    <a:srgbClr val="FDD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3B95D5-F799-E24A-8D30-8B2A1711FDAA}" v="177" dt="2022-08-24T14:30:11.4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31" autoAdjust="0"/>
    <p:restoredTop sz="96197"/>
  </p:normalViewPr>
  <p:slideViewPr>
    <p:cSldViewPr>
      <p:cViewPr varScale="1">
        <p:scale>
          <a:sx n="102" d="100"/>
          <a:sy n="102" d="100"/>
        </p:scale>
        <p:origin x="216" y="536"/>
      </p:cViewPr>
      <p:guideLst>
        <p:guide pos="3840"/>
        <p:guide orient="horz" pos="2160"/>
        <p:guide orient="horz" pos="1525"/>
        <p:guide pos="3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na, Mauricio (BOG-MEW)" userId="bf9e80f5-155c-45a9-8712-0a7ce8b88136" providerId="ADAL" clId="{453B95D5-F799-E24A-8D30-8B2A1711FDAA}"/>
    <pc:docChg chg="undo custSel addSld delSld modSld sldOrd addMainMaster delMainMaster modMainMaster">
      <pc:chgData name="Pena, Mauricio (BOG-MEW)" userId="bf9e80f5-155c-45a9-8712-0a7ce8b88136" providerId="ADAL" clId="{453B95D5-F799-E24A-8D30-8B2A1711FDAA}" dt="2022-08-24T14:30:11.496" v="1838"/>
      <pc:docMkLst>
        <pc:docMk/>
      </pc:docMkLst>
      <pc:sldChg chg="modSp mod">
        <pc:chgData name="Pena, Mauricio (BOG-MEW)" userId="bf9e80f5-155c-45a9-8712-0a7ce8b88136" providerId="ADAL" clId="{453B95D5-F799-E24A-8D30-8B2A1711FDAA}" dt="2022-08-23T16:12:30.052" v="717" actId="1076"/>
        <pc:sldMkLst>
          <pc:docMk/>
          <pc:sldMk cId="2447997585" sldId="256"/>
        </pc:sldMkLst>
        <pc:spChg chg="mod">
          <ac:chgData name="Pena, Mauricio (BOG-MEW)" userId="bf9e80f5-155c-45a9-8712-0a7ce8b88136" providerId="ADAL" clId="{453B95D5-F799-E24A-8D30-8B2A1711FDAA}" dt="2022-08-23T16:12:28.660" v="716" actId="1076"/>
          <ac:spMkLst>
            <pc:docMk/>
            <pc:sldMk cId="2447997585" sldId="256"/>
            <ac:spMk id="2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6:12:30.052" v="717" actId="1076"/>
          <ac:spMkLst>
            <pc:docMk/>
            <pc:sldMk cId="2447997585" sldId="256"/>
            <ac:spMk id="3" creationId="{00000000-0000-0000-0000-000000000000}"/>
          </ac:spMkLst>
        </pc:spChg>
      </pc:sldChg>
      <pc:sldChg chg="addSp delSp modSp mod modClrScheme chgLayout">
        <pc:chgData name="Pena, Mauricio (BOG-MEW)" userId="bf9e80f5-155c-45a9-8712-0a7ce8b88136" providerId="ADAL" clId="{453B95D5-F799-E24A-8D30-8B2A1711FDAA}" dt="2022-08-23T16:10:10.295" v="680" actId="1076"/>
        <pc:sldMkLst>
          <pc:docMk/>
          <pc:sldMk cId="1867745935" sldId="257"/>
        </pc:sldMkLst>
        <pc:spChg chg="mod ord">
          <ac:chgData name="Pena, Mauricio (BOG-MEW)" userId="bf9e80f5-155c-45a9-8712-0a7ce8b88136" providerId="ADAL" clId="{453B95D5-F799-E24A-8D30-8B2A1711FDAA}" dt="2022-08-23T16:10:10.295" v="680" actId="1076"/>
          <ac:spMkLst>
            <pc:docMk/>
            <pc:sldMk cId="1867745935" sldId="257"/>
            <ac:spMk id="2" creationId="{00000000-0000-0000-0000-000000000000}"/>
          </ac:spMkLst>
        </pc:spChg>
        <pc:spChg chg="mod ord">
          <ac:chgData name="Pena, Mauricio (BOG-MEW)" userId="bf9e80f5-155c-45a9-8712-0a7ce8b88136" providerId="ADAL" clId="{453B95D5-F799-E24A-8D30-8B2A1711FDAA}" dt="2022-08-23T16:09:59.343" v="676" actId="1076"/>
          <ac:spMkLst>
            <pc:docMk/>
            <pc:sldMk cId="1867745935" sldId="257"/>
            <ac:spMk id="3" creationId="{00000000-0000-0000-0000-000000000000}"/>
          </ac:spMkLst>
        </pc:spChg>
        <pc:picChg chg="del">
          <ac:chgData name="Pena, Mauricio (BOG-MEW)" userId="bf9e80f5-155c-45a9-8712-0a7ce8b88136" providerId="ADAL" clId="{453B95D5-F799-E24A-8D30-8B2A1711FDAA}" dt="2022-08-23T15:59:01.768" v="537" actId="478"/>
          <ac:picMkLst>
            <pc:docMk/>
            <pc:sldMk cId="1867745935" sldId="257"/>
            <ac:picMk id="4" creationId="{00000000-0000-0000-0000-000000000000}"/>
          </ac:picMkLst>
        </pc:picChg>
        <pc:picChg chg="add mod">
          <ac:chgData name="Pena, Mauricio (BOG-MEW)" userId="bf9e80f5-155c-45a9-8712-0a7ce8b88136" providerId="ADAL" clId="{453B95D5-F799-E24A-8D30-8B2A1711FDAA}" dt="2022-08-23T16:10:10.058" v="679" actId="1076"/>
          <ac:picMkLst>
            <pc:docMk/>
            <pc:sldMk cId="1867745935" sldId="257"/>
            <ac:picMk id="5" creationId="{2A315349-C5AF-937A-04A7-E5111C751077}"/>
          </ac:picMkLst>
        </pc:picChg>
        <pc:cxnChg chg="add mod">
          <ac:chgData name="Pena, Mauricio (BOG-MEW)" userId="bf9e80f5-155c-45a9-8712-0a7ce8b88136" providerId="ADAL" clId="{453B95D5-F799-E24A-8D30-8B2A1711FDAA}" dt="2022-08-23T16:10:00.915" v="677" actId="1076"/>
          <ac:cxnSpMkLst>
            <pc:docMk/>
            <pc:sldMk cId="1867745935" sldId="257"/>
            <ac:cxnSpMk id="4" creationId="{1C0206CD-925B-1E65-9744-B30B866109EB}"/>
          </ac:cxnSpMkLst>
        </pc:cxnChg>
      </pc:sldChg>
      <pc:sldChg chg="addSp modSp mod">
        <pc:chgData name="Pena, Mauricio (BOG-MEW)" userId="bf9e80f5-155c-45a9-8712-0a7ce8b88136" providerId="ADAL" clId="{453B95D5-F799-E24A-8D30-8B2A1711FDAA}" dt="2022-08-23T16:10:50.208" v="689"/>
        <pc:sldMkLst>
          <pc:docMk/>
          <pc:sldMk cId="2122365623" sldId="258"/>
        </pc:sldMkLst>
        <pc:spChg chg="mod">
          <ac:chgData name="Pena, Mauricio (BOG-MEW)" userId="bf9e80f5-155c-45a9-8712-0a7ce8b88136" providerId="ADAL" clId="{453B95D5-F799-E24A-8D30-8B2A1711FDAA}" dt="2022-08-23T16:10:18.979" v="683" actId="1076"/>
          <ac:spMkLst>
            <pc:docMk/>
            <pc:sldMk cId="2122365623" sldId="258"/>
            <ac:spMk id="3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6:10:21.030" v="684" actId="1076"/>
          <ac:spMkLst>
            <pc:docMk/>
            <pc:sldMk cId="2122365623" sldId="258"/>
            <ac:spMk id="4" creationId="{00000000-0000-0000-0000-000000000000}"/>
          </ac:spMkLst>
        </pc:spChg>
        <pc:picChg chg="add mod">
          <ac:chgData name="Pena, Mauricio (BOG-MEW)" userId="bf9e80f5-155c-45a9-8712-0a7ce8b88136" providerId="ADAL" clId="{453B95D5-F799-E24A-8D30-8B2A1711FDAA}" dt="2022-08-23T16:10:50.208" v="689"/>
          <ac:picMkLst>
            <pc:docMk/>
            <pc:sldMk cId="2122365623" sldId="258"/>
            <ac:picMk id="2" creationId="{090D98F8-21C5-DAB9-9ADF-A4E4AED9C85E}"/>
          </ac:picMkLst>
        </pc:picChg>
      </pc:sldChg>
      <pc:sldChg chg="addSp delSp modSp mod">
        <pc:chgData name="Pena, Mauricio (BOG-MEW)" userId="bf9e80f5-155c-45a9-8712-0a7ce8b88136" providerId="ADAL" clId="{453B95D5-F799-E24A-8D30-8B2A1711FDAA}" dt="2022-08-23T16:08:11.326" v="644"/>
        <pc:sldMkLst>
          <pc:docMk/>
          <pc:sldMk cId="586088714" sldId="259"/>
        </pc:sldMkLst>
        <pc:spChg chg="mod">
          <ac:chgData name="Pena, Mauricio (BOG-MEW)" userId="bf9e80f5-155c-45a9-8712-0a7ce8b88136" providerId="ADAL" clId="{453B95D5-F799-E24A-8D30-8B2A1711FDAA}" dt="2022-08-23T16:02:59.016" v="559" actId="14100"/>
          <ac:spMkLst>
            <pc:docMk/>
            <pc:sldMk cId="586088714" sldId="259"/>
            <ac:spMk id="4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6:06:41.055" v="636" actId="1076"/>
          <ac:spMkLst>
            <pc:docMk/>
            <pc:sldMk cId="586088714" sldId="259"/>
            <ac:spMk id="5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6:06:56.416" v="641" actId="1076"/>
          <ac:spMkLst>
            <pc:docMk/>
            <pc:sldMk cId="586088714" sldId="259"/>
            <ac:spMk id="6" creationId="{1F0406E4-6006-0D4D-B42E-08D6B831DC38}"/>
          </ac:spMkLst>
        </pc:spChg>
        <pc:spChg chg="add del">
          <ac:chgData name="Pena, Mauricio (BOG-MEW)" userId="bf9e80f5-155c-45a9-8712-0a7ce8b88136" providerId="ADAL" clId="{453B95D5-F799-E24A-8D30-8B2A1711FDAA}" dt="2022-08-23T16:06:35.230" v="635" actId="22"/>
          <ac:spMkLst>
            <pc:docMk/>
            <pc:sldMk cId="586088714" sldId="259"/>
            <ac:spMk id="8" creationId="{71DF3549-8633-119E-6357-DD0D88362899}"/>
          </ac:spMkLst>
        </pc:spChg>
        <pc:picChg chg="add mod">
          <ac:chgData name="Pena, Mauricio (BOG-MEW)" userId="bf9e80f5-155c-45a9-8712-0a7ce8b88136" providerId="ADAL" clId="{453B95D5-F799-E24A-8D30-8B2A1711FDAA}" dt="2022-08-23T16:08:11.326" v="644"/>
          <ac:picMkLst>
            <pc:docMk/>
            <pc:sldMk cId="586088714" sldId="259"/>
            <ac:picMk id="9" creationId="{FFF00536-9642-F500-C856-CE05438A14CA}"/>
          </ac:picMkLst>
        </pc:picChg>
        <pc:cxnChg chg="add mod">
          <ac:chgData name="Pena, Mauricio (BOG-MEW)" userId="bf9e80f5-155c-45a9-8712-0a7ce8b88136" providerId="ADAL" clId="{453B95D5-F799-E24A-8D30-8B2A1711FDAA}" dt="2022-08-23T16:06:48.502" v="639" actId="208"/>
          <ac:cxnSpMkLst>
            <pc:docMk/>
            <pc:sldMk cId="586088714" sldId="259"/>
            <ac:cxnSpMk id="3" creationId="{1B8BD5C7-BFF8-04D0-5626-F5634DF310DE}"/>
          </ac:cxnSpMkLst>
        </pc:cxnChg>
      </pc:sldChg>
      <pc:sldChg chg="addSp modSp mod setBg">
        <pc:chgData name="Pena, Mauricio (BOG-MEW)" userId="bf9e80f5-155c-45a9-8712-0a7ce8b88136" providerId="ADAL" clId="{453B95D5-F799-E24A-8D30-8B2A1711FDAA}" dt="2022-08-23T17:27:46.638" v="1821" actId="12788"/>
        <pc:sldMkLst>
          <pc:docMk/>
          <pc:sldMk cId="4254009638" sldId="260"/>
        </pc:sldMkLst>
        <pc:spChg chg="add mod">
          <ac:chgData name="Pena, Mauricio (BOG-MEW)" userId="bf9e80f5-155c-45a9-8712-0a7ce8b88136" providerId="ADAL" clId="{453B95D5-F799-E24A-8D30-8B2A1711FDAA}" dt="2022-08-23T16:15:39.735" v="725" actId="12788"/>
          <ac:spMkLst>
            <pc:docMk/>
            <pc:sldMk cId="4254009638" sldId="260"/>
            <ac:spMk id="2" creationId="{BA2FF3BA-6BF9-03AE-1715-0B91687AB728}"/>
          </ac:spMkLst>
        </pc:spChg>
        <pc:picChg chg="add mod">
          <ac:chgData name="Pena, Mauricio (BOG-MEW)" userId="bf9e80f5-155c-45a9-8712-0a7ce8b88136" providerId="ADAL" clId="{453B95D5-F799-E24A-8D30-8B2A1711FDAA}" dt="2022-08-23T17:27:46.638" v="1821" actId="12788"/>
          <ac:picMkLst>
            <pc:docMk/>
            <pc:sldMk cId="4254009638" sldId="260"/>
            <ac:picMk id="3" creationId="{E5432DD1-25BC-781F-79D5-34D21B5D25D3}"/>
          </ac:picMkLst>
        </pc:picChg>
        <pc:picChg chg="add mod">
          <ac:chgData name="Pena, Mauricio (BOG-MEW)" userId="bf9e80f5-155c-45a9-8712-0a7ce8b88136" providerId="ADAL" clId="{453B95D5-F799-E24A-8D30-8B2A1711FDAA}" dt="2022-08-23T17:27:46.638" v="1821" actId="12788"/>
          <ac:picMkLst>
            <pc:docMk/>
            <pc:sldMk cId="4254009638" sldId="260"/>
            <ac:picMk id="5" creationId="{7033EE10-11A6-9129-10A2-0D91915F23AA}"/>
          </ac:picMkLst>
        </pc:picChg>
      </pc:sldChg>
      <pc:sldChg chg="addSp delSp modSp mod">
        <pc:chgData name="Pena, Mauricio (BOG-MEW)" userId="bf9e80f5-155c-45a9-8712-0a7ce8b88136" providerId="ADAL" clId="{453B95D5-F799-E24A-8D30-8B2A1711FDAA}" dt="2022-08-22T21:31:19.581" v="192" actId="207"/>
        <pc:sldMkLst>
          <pc:docMk/>
          <pc:sldMk cId="4092671596" sldId="261"/>
        </pc:sldMkLst>
        <pc:spChg chg="add mod">
          <ac:chgData name="Pena, Mauricio (BOG-MEW)" userId="bf9e80f5-155c-45a9-8712-0a7ce8b88136" providerId="ADAL" clId="{453B95D5-F799-E24A-8D30-8B2A1711FDAA}" dt="2022-08-22T21:27:19.485" v="180" actId="1076"/>
          <ac:spMkLst>
            <pc:docMk/>
            <pc:sldMk cId="4092671596" sldId="261"/>
            <ac:spMk id="2" creationId="{165D9EFC-A8A1-7062-4F32-356080FD51C8}"/>
          </ac:spMkLst>
        </pc:spChg>
        <pc:spChg chg="add mod">
          <ac:chgData name="Pena, Mauricio (BOG-MEW)" userId="bf9e80f5-155c-45a9-8712-0a7ce8b88136" providerId="ADAL" clId="{453B95D5-F799-E24A-8D30-8B2A1711FDAA}" dt="2022-08-22T20:48:16.564" v="87" actId="571"/>
          <ac:spMkLst>
            <pc:docMk/>
            <pc:sldMk cId="4092671596" sldId="261"/>
            <ac:spMk id="6" creationId="{7079C4E2-2A26-F74D-649D-F7E66AB64081}"/>
          </ac:spMkLst>
        </pc:spChg>
        <pc:spChg chg="add mod">
          <ac:chgData name="Pena, Mauricio (BOG-MEW)" userId="bf9e80f5-155c-45a9-8712-0a7ce8b88136" providerId="ADAL" clId="{453B95D5-F799-E24A-8D30-8B2A1711FDAA}" dt="2022-08-22T20:48:16.180" v="86" actId="571"/>
          <ac:spMkLst>
            <pc:docMk/>
            <pc:sldMk cId="4092671596" sldId="261"/>
            <ac:spMk id="7" creationId="{4101F271-1312-F634-C323-87E09608370B}"/>
          </ac:spMkLst>
        </pc:spChg>
        <pc:spChg chg="add mod">
          <ac:chgData name="Pena, Mauricio (BOG-MEW)" userId="bf9e80f5-155c-45a9-8712-0a7ce8b88136" providerId="ADAL" clId="{453B95D5-F799-E24A-8D30-8B2A1711FDAA}" dt="2022-08-22T20:51:01.238" v="163" actId="1076"/>
          <ac:spMkLst>
            <pc:docMk/>
            <pc:sldMk cId="4092671596" sldId="261"/>
            <ac:spMk id="8" creationId="{DEA278EB-59EB-3FEF-C0BD-DAA1788F4576}"/>
          </ac:spMkLst>
        </pc:spChg>
        <pc:spChg chg="add mod">
          <ac:chgData name="Pena, Mauricio (BOG-MEW)" userId="bf9e80f5-155c-45a9-8712-0a7ce8b88136" providerId="ADAL" clId="{453B95D5-F799-E24A-8D30-8B2A1711FDAA}" dt="2022-08-22T21:27:38.164" v="183" actId="1076"/>
          <ac:spMkLst>
            <pc:docMk/>
            <pc:sldMk cId="4092671596" sldId="261"/>
            <ac:spMk id="9" creationId="{F4A0D19C-A5A1-FEB3-72AD-C222DA154AF1}"/>
          </ac:spMkLst>
        </pc:spChg>
        <pc:spChg chg="mod">
          <ac:chgData name="Pena, Mauricio (BOG-MEW)" userId="bf9e80f5-155c-45a9-8712-0a7ce8b88136" providerId="ADAL" clId="{453B95D5-F799-E24A-8D30-8B2A1711FDAA}" dt="2022-08-22T20:50:53.815" v="161" actId="1076"/>
          <ac:spMkLst>
            <pc:docMk/>
            <pc:sldMk cId="4092671596" sldId="261"/>
            <ac:spMk id="13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0:50:53.815" v="161" actId="1076"/>
          <ac:spMkLst>
            <pc:docMk/>
            <pc:sldMk cId="4092671596" sldId="261"/>
            <ac:spMk id="14" creationId="{00000000-0000-0000-0000-000000000000}"/>
          </ac:spMkLst>
        </pc:spChg>
        <pc:spChg chg="add del mod">
          <ac:chgData name="Pena, Mauricio (BOG-MEW)" userId="bf9e80f5-155c-45a9-8712-0a7ce8b88136" providerId="ADAL" clId="{453B95D5-F799-E24A-8D30-8B2A1711FDAA}" dt="2022-08-22T21:27:38.669" v="184" actId="478"/>
          <ac:spMkLst>
            <pc:docMk/>
            <pc:sldMk cId="4092671596" sldId="261"/>
            <ac:spMk id="15" creationId="{00000000-0000-0000-0000-000000000000}"/>
          </ac:spMkLst>
        </pc:spChg>
        <pc:spChg chg="del mod">
          <ac:chgData name="Pena, Mauricio (BOG-MEW)" userId="bf9e80f5-155c-45a9-8712-0a7ce8b88136" providerId="ADAL" clId="{453B95D5-F799-E24A-8D30-8B2A1711FDAA}" dt="2022-08-22T20:46:31.305" v="11" actId="478"/>
          <ac:spMkLst>
            <pc:docMk/>
            <pc:sldMk cId="4092671596" sldId="261"/>
            <ac:spMk id="17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0:51:01.238" v="163" actId="1076"/>
          <ac:spMkLst>
            <pc:docMk/>
            <pc:sldMk cId="4092671596" sldId="261"/>
            <ac:spMk id="19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0:51:01.238" v="163" actId="1076"/>
          <ac:spMkLst>
            <pc:docMk/>
            <pc:sldMk cId="4092671596" sldId="261"/>
            <ac:spMk id="25" creationId="{C94CBCB5-3F86-DA4B-8A27-56FAE04DE542}"/>
          </ac:spMkLst>
        </pc:spChg>
        <pc:spChg chg="del mod">
          <ac:chgData name="Pena, Mauricio (BOG-MEW)" userId="bf9e80f5-155c-45a9-8712-0a7ce8b88136" providerId="ADAL" clId="{453B95D5-F799-E24A-8D30-8B2A1711FDAA}" dt="2022-08-22T20:46:14.323" v="5" actId="478"/>
          <ac:spMkLst>
            <pc:docMk/>
            <pc:sldMk cId="4092671596" sldId="261"/>
            <ac:spMk id="26" creationId="{947961D9-FD50-9A47-A083-5AC56DA5B048}"/>
          </ac:spMkLst>
        </pc:spChg>
        <pc:spChg chg="del mod">
          <ac:chgData name="Pena, Mauricio (BOG-MEW)" userId="bf9e80f5-155c-45a9-8712-0a7ce8b88136" providerId="ADAL" clId="{453B95D5-F799-E24A-8D30-8B2A1711FDAA}" dt="2022-08-22T20:48:33.205" v="97" actId="478"/>
          <ac:spMkLst>
            <pc:docMk/>
            <pc:sldMk cId="4092671596" sldId="261"/>
            <ac:spMk id="27" creationId="{838BA893-274D-D44B-A72F-5D886DA2296B}"/>
          </ac:spMkLst>
        </pc:spChg>
        <pc:spChg chg="del">
          <ac:chgData name="Pena, Mauricio (BOG-MEW)" userId="bf9e80f5-155c-45a9-8712-0a7ce8b88136" providerId="ADAL" clId="{453B95D5-F799-E24A-8D30-8B2A1711FDAA}" dt="2022-08-22T20:46:38.364" v="16" actId="478"/>
          <ac:spMkLst>
            <pc:docMk/>
            <pc:sldMk cId="4092671596" sldId="261"/>
            <ac:spMk id="28" creationId="{0421D579-5723-8B43-9B95-D797087373C3}"/>
          </ac:spMkLst>
        </pc:spChg>
        <pc:spChg chg="mod">
          <ac:chgData name="Pena, Mauricio (BOG-MEW)" userId="bf9e80f5-155c-45a9-8712-0a7ce8b88136" providerId="ADAL" clId="{453B95D5-F799-E24A-8D30-8B2A1711FDAA}" dt="2022-08-22T20:50:53.815" v="161" actId="1076"/>
          <ac:spMkLst>
            <pc:docMk/>
            <pc:sldMk cId="4092671596" sldId="261"/>
            <ac:spMk id="30" creationId="{071D1AE6-27FE-DC41-B293-6DA2E86687DB}"/>
          </ac:spMkLst>
        </pc:spChg>
        <pc:spChg chg="mod">
          <ac:chgData name="Pena, Mauricio (BOG-MEW)" userId="bf9e80f5-155c-45a9-8712-0a7ce8b88136" providerId="ADAL" clId="{453B95D5-F799-E24A-8D30-8B2A1711FDAA}" dt="2022-08-22T20:50:53.815" v="161" actId="1076"/>
          <ac:spMkLst>
            <pc:docMk/>
            <pc:sldMk cId="4092671596" sldId="261"/>
            <ac:spMk id="31" creationId="{ECABD6A5-83DF-424F-96C7-9E715106CBC6}"/>
          </ac:spMkLst>
        </pc:spChg>
        <pc:spChg chg="mod">
          <ac:chgData name="Pena, Mauricio (BOG-MEW)" userId="bf9e80f5-155c-45a9-8712-0a7ce8b88136" providerId="ADAL" clId="{453B95D5-F799-E24A-8D30-8B2A1711FDAA}" dt="2022-08-22T20:51:01.238" v="163" actId="1076"/>
          <ac:spMkLst>
            <pc:docMk/>
            <pc:sldMk cId="4092671596" sldId="261"/>
            <ac:spMk id="32" creationId="{496E7DA7-864E-B141-BD9C-CEAFE7634EA6}"/>
          </ac:spMkLst>
        </pc:spChg>
        <pc:spChg chg="mod">
          <ac:chgData name="Pena, Mauricio (BOG-MEW)" userId="bf9e80f5-155c-45a9-8712-0a7ce8b88136" providerId="ADAL" clId="{453B95D5-F799-E24A-8D30-8B2A1711FDAA}" dt="2022-08-22T21:31:19.581" v="192" actId="207"/>
          <ac:spMkLst>
            <pc:docMk/>
            <pc:sldMk cId="4092671596" sldId="261"/>
            <ac:spMk id="33" creationId="{BE0ACDA2-9544-6B40-8821-AFCA1448E660}"/>
          </ac:spMkLst>
        </pc:spChg>
        <pc:spChg chg="mod">
          <ac:chgData name="Pena, Mauricio (BOG-MEW)" userId="bf9e80f5-155c-45a9-8712-0a7ce8b88136" providerId="ADAL" clId="{453B95D5-F799-E24A-8D30-8B2A1711FDAA}" dt="2022-08-22T20:51:01.238" v="163" actId="1076"/>
          <ac:spMkLst>
            <pc:docMk/>
            <pc:sldMk cId="4092671596" sldId="261"/>
            <ac:spMk id="34" creationId="{B1E06809-5F66-A344-B79E-CB8B302F0914}"/>
          </ac:spMkLst>
        </pc:spChg>
        <pc:picChg chg="add del mod">
          <ac:chgData name="Pena, Mauricio (BOG-MEW)" userId="bf9e80f5-155c-45a9-8712-0a7ce8b88136" providerId="ADAL" clId="{453B95D5-F799-E24A-8D30-8B2A1711FDAA}" dt="2022-08-22T20:49:36.451" v="137" actId="478"/>
          <ac:picMkLst>
            <pc:docMk/>
            <pc:sldMk cId="4092671596" sldId="261"/>
            <ac:picMk id="5" creationId="{D035F49D-7D11-2A6F-8FA2-25760C7A0F67}"/>
          </ac:picMkLst>
        </pc:picChg>
      </pc:sldChg>
      <pc:sldChg chg="addSp modSp mod modClrScheme chgLayout">
        <pc:chgData name="Pena, Mauricio (BOG-MEW)" userId="bf9e80f5-155c-45a9-8712-0a7ce8b88136" providerId="ADAL" clId="{453B95D5-F799-E24A-8D30-8B2A1711FDAA}" dt="2022-08-22T22:30:38.965" v="350" actId="1076"/>
        <pc:sldMkLst>
          <pc:docMk/>
          <pc:sldMk cId="824018915" sldId="262"/>
        </pc:sldMkLst>
        <pc:spChg chg="mod ord">
          <ac:chgData name="Pena, Mauricio (BOG-MEW)" userId="bf9e80f5-155c-45a9-8712-0a7ce8b88136" providerId="ADAL" clId="{453B95D5-F799-E24A-8D30-8B2A1711FDAA}" dt="2022-08-22T22:30:38.965" v="350" actId="1076"/>
          <ac:spMkLst>
            <pc:docMk/>
            <pc:sldMk cId="824018915" sldId="262"/>
            <ac:spMk id="2" creationId="{00000000-0000-0000-0000-000000000000}"/>
          </ac:spMkLst>
        </pc:spChg>
        <pc:spChg chg="add mod ord">
          <ac:chgData name="Pena, Mauricio (BOG-MEW)" userId="bf9e80f5-155c-45a9-8712-0a7ce8b88136" providerId="ADAL" clId="{453B95D5-F799-E24A-8D30-8B2A1711FDAA}" dt="2022-08-22T22:30:32.135" v="345" actId="700"/>
          <ac:spMkLst>
            <pc:docMk/>
            <pc:sldMk cId="824018915" sldId="262"/>
            <ac:spMk id="3" creationId="{EBF35E6D-BC60-2D36-07A2-9FB88D5D0474}"/>
          </ac:spMkLst>
        </pc:spChg>
        <pc:spChg chg="mod">
          <ac:chgData name="Pena, Mauricio (BOG-MEW)" userId="bf9e80f5-155c-45a9-8712-0a7ce8b88136" providerId="ADAL" clId="{453B95D5-F799-E24A-8D30-8B2A1711FDAA}" dt="2022-08-22T20:49:28.699" v="135" actId="207"/>
          <ac:spMkLst>
            <pc:docMk/>
            <pc:sldMk cId="824018915" sldId="262"/>
            <ac:spMk id="80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0:49:28.699" v="135" actId="207"/>
          <ac:spMkLst>
            <pc:docMk/>
            <pc:sldMk cId="824018915" sldId="262"/>
            <ac:spMk id="81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0:50:07.462" v="140" actId="207"/>
          <ac:spMkLst>
            <pc:docMk/>
            <pc:sldMk cId="824018915" sldId="262"/>
            <ac:spMk id="82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0:50:07.462" v="140" actId="207"/>
          <ac:spMkLst>
            <pc:docMk/>
            <pc:sldMk cId="824018915" sldId="262"/>
            <ac:spMk id="83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0:50:07.462" v="140" actId="207"/>
          <ac:spMkLst>
            <pc:docMk/>
            <pc:sldMk cId="824018915" sldId="262"/>
            <ac:spMk id="84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0:49:28.699" v="135" actId="207"/>
          <ac:spMkLst>
            <pc:docMk/>
            <pc:sldMk cId="824018915" sldId="262"/>
            <ac:spMk id="85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0:49:47.488" v="138" actId="207"/>
          <ac:spMkLst>
            <pc:docMk/>
            <pc:sldMk cId="824018915" sldId="262"/>
            <ac:spMk id="86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0:49:47.488" v="138" actId="207"/>
          <ac:spMkLst>
            <pc:docMk/>
            <pc:sldMk cId="824018915" sldId="262"/>
            <ac:spMk id="87" creationId="{00000000-0000-0000-0000-000000000000}"/>
          </ac:spMkLst>
        </pc:spChg>
      </pc:sldChg>
      <pc:sldChg chg="addSp delSp modSp mod modClrScheme chgLayout">
        <pc:chgData name="Pena, Mauricio (BOG-MEW)" userId="bf9e80f5-155c-45a9-8712-0a7ce8b88136" providerId="ADAL" clId="{453B95D5-F799-E24A-8D30-8B2A1711FDAA}" dt="2022-08-24T14:29:38.875" v="1837" actId="27918"/>
        <pc:sldMkLst>
          <pc:docMk/>
          <pc:sldMk cId="3343225158" sldId="263"/>
        </pc:sldMkLst>
        <pc:spChg chg="mod ord">
          <ac:chgData name="Pena, Mauricio (BOG-MEW)" userId="bf9e80f5-155c-45a9-8712-0a7ce8b88136" providerId="ADAL" clId="{453B95D5-F799-E24A-8D30-8B2A1711FDAA}" dt="2022-08-22T22:33:27.022" v="379" actId="14100"/>
          <ac:spMkLst>
            <pc:docMk/>
            <pc:sldMk cId="3343225158" sldId="263"/>
            <ac:spMk id="2" creationId="{00000000-0000-0000-0000-000000000000}"/>
          </ac:spMkLst>
        </pc:spChg>
        <pc:spChg chg="add del mod">
          <ac:chgData name="Pena, Mauricio (BOG-MEW)" userId="bf9e80f5-155c-45a9-8712-0a7ce8b88136" providerId="ADAL" clId="{453B95D5-F799-E24A-8D30-8B2A1711FDAA}" dt="2022-08-22T20:50:32.637" v="144" actId="21"/>
          <ac:spMkLst>
            <pc:docMk/>
            <pc:sldMk cId="3343225158" sldId="263"/>
            <ac:spMk id="3" creationId="{9FA5ABA3-02F7-F57E-75C9-E0C5958702F6}"/>
          </ac:spMkLst>
        </pc:spChg>
        <pc:graphicFrameChg chg="mod">
          <ac:chgData name="Pena, Mauricio (BOG-MEW)" userId="bf9e80f5-155c-45a9-8712-0a7ce8b88136" providerId="ADAL" clId="{453B95D5-F799-E24A-8D30-8B2A1711FDAA}" dt="2022-08-23T16:00:01.952" v="546" actId="207"/>
          <ac:graphicFrameMkLst>
            <pc:docMk/>
            <pc:sldMk cId="3343225158" sldId="263"/>
            <ac:graphicFrameMk id="62" creationId="{B5DB6559-A0B8-034F-8A89-A6967F292E64}"/>
          </ac:graphicFrameMkLst>
        </pc:graphicFrameChg>
      </pc:sldChg>
      <pc:sldChg chg="addSp delSp modSp">
        <pc:chgData name="Pena, Mauricio (BOG-MEW)" userId="bf9e80f5-155c-45a9-8712-0a7ce8b88136" providerId="ADAL" clId="{453B95D5-F799-E24A-8D30-8B2A1711FDAA}" dt="2022-08-23T16:00:14.770" v="548" actId="11529"/>
        <pc:sldMkLst>
          <pc:docMk/>
          <pc:sldMk cId="2272777889" sldId="264"/>
        </pc:sldMkLst>
        <pc:spChg chg="add del mod">
          <ac:chgData name="Pena, Mauricio (BOG-MEW)" userId="bf9e80f5-155c-45a9-8712-0a7ce8b88136" providerId="ADAL" clId="{453B95D5-F799-E24A-8D30-8B2A1711FDAA}" dt="2022-08-23T16:00:14.770" v="548" actId="11529"/>
          <ac:spMkLst>
            <pc:docMk/>
            <pc:sldMk cId="2272777889" sldId="264"/>
            <ac:spMk id="2" creationId="{4C1C40A4-1084-E2F6-7414-8EB553E72163}"/>
          </ac:spMkLst>
        </pc:spChg>
      </pc:sldChg>
      <pc:sldChg chg="modSp mod setBg">
        <pc:chgData name="Pena, Mauricio (BOG-MEW)" userId="bf9e80f5-155c-45a9-8712-0a7ce8b88136" providerId="ADAL" clId="{453B95D5-F799-E24A-8D30-8B2A1711FDAA}" dt="2022-08-23T16:00:37.297" v="550" actId="1076"/>
        <pc:sldMkLst>
          <pc:docMk/>
          <pc:sldMk cId="2686756207" sldId="266"/>
        </pc:sldMkLst>
        <pc:graphicFrameChg chg="mod">
          <ac:chgData name="Pena, Mauricio (BOG-MEW)" userId="bf9e80f5-155c-45a9-8712-0a7ce8b88136" providerId="ADAL" clId="{453B95D5-F799-E24A-8D30-8B2A1711FDAA}" dt="2022-08-23T16:00:37.297" v="550" actId="1076"/>
          <ac:graphicFrameMkLst>
            <pc:docMk/>
            <pc:sldMk cId="2686756207" sldId="266"/>
            <ac:graphicFrameMk id="9" creationId="{00000000-0000-0000-0000-000000000000}"/>
          </ac:graphicFrameMkLst>
        </pc:graphicFrameChg>
      </pc:sldChg>
      <pc:sldChg chg="modSp mod modClrScheme chgLayout">
        <pc:chgData name="Pena, Mauricio (BOG-MEW)" userId="bf9e80f5-155c-45a9-8712-0a7ce8b88136" providerId="ADAL" clId="{453B95D5-F799-E24A-8D30-8B2A1711FDAA}" dt="2022-08-22T22:37:51.153" v="423" actId="700"/>
        <pc:sldMkLst>
          <pc:docMk/>
          <pc:sldMk cId="1313537131" sldId="267"/>
        </pc:sldMkLst>
        <pc:spChg chg="mod">
          <ac:chgData name="Pena, Mauricio (BOG-MEW)" userId="bf9e80f5-155c-45a9-8712-0a7ce8b88136" providerId="ADAL" clId="{453B95D5-F799-E24A-8D30-8B2A1711FDAA}" dt="2022-08-22T22:37:46.806" v="422" actId="1076"/>
          <ac:spMkLst>
            <pc:docMk/>
            <pc:sldMk cId="1313537131" sldId="267"/>
            <ac:spMk id="52" creationId="{EC97E6DF-BB16-9346-93A0-F03BA29CBC58}"/>
          </ac:spMkLst>
        </pc:spChg>
        <pc:spChg chg="mod">
          <ac:chgData name="Pena, Mauricio (BOG-MEW)" userId="bf9e80f5-155c-45a9-8712-0a7ce8b88136" providerId="ADAL" clId="{453B95D5-F799-E24A-8D30-8B2A1711FDAA}" dt="2022-08-22T22:37:37.006" v="420" actId="207"/>
          <ac:spMkLst>
            <pc:docMk/>
            <pc:sldMk cId="1313537131" sldId="267"/>
            <ac:spMk id="314" creationId="{66873086-C2D3-6843-88E1-CF171F3331B9}"/>
          </ac:spMkLst>
        </pc:spChg>
        <pc:spChg chg="mod">
          <ac:chgData name="Pena, Mauricio (BOG-MEW)" userId="bf9e80f5-155c-45a9-8712-0a7ce8b88136" providerId="ADAL" clId="{453B95D5-F799-E24A-8D30-8B2A1711FDAA}" dt="2022-08-22T22:37:25.165" v="417" actId="207"/>
          <ac:spMkLst>
            <pc:docMk/>
            <pc:sldMk cId="1313537131" sldId="267"/>
            <ac:spMk id="315" creationId="{3248631E-2B9E-1D4C-8A8B-B241534332F0}"/>
          </ac:spMkLst>
        </pc:spChg>
        <pc:spChg chg="mod">
          <ac:chgData name="Pena, Mauricio (BOG-MEW)" userId="bf9e80f5-155c-45a9-8712-0a7ce8b88136" providerId="ADAL" clId="{453B95D5-F799-E24A-8D30-8B2A1711FDAA}" dt="2022-08-22T22:37:26.975" v="418" actId="207"/>
          <ac:spMkLst>
            <pc:docMk/>
            <pc:sldMk cId="1313537131" sldId="267"/>
            <ac:spMk id="337" creationId="{44C01982-427C-EB41-9256-E48B6E93E089}"/>
          </ac:spMkLst>
        </pc:spChg>
        <pc:spChg chg="mod">
          <ac:chgData name="Pena, Mauricio (BOG-MEW)" userId="bf9e80f5-155c-45a9-8712-0a7ce8b88136" providerId="ADAL" clId="{453B95D5-F799-E24A-8D30-8B2A1711FDAA}" dt="2022-08-22T22:37:41.777" v="421" actId="207"/>
          <ac:spMkLst>
            <pc:docMk/>
            <pc:sldMk cId="1313537131" sldId="267"/>
            <ac:spMk id="348" creationId="{688780E5-FA8D-6047-B5A0-E0BF94377386}"/>
          </ac:spMkLst>
        </pc:spChg>
        <pc:cxnChg chg="mod">
          <ac:chgData name="Pena, Mauricio (BOG-MEW)" userId="bf9e80f5-155c-45a9-8712-0a7ce8b88136" providerId="ADAL" clId="{453B95D5-F799-E24A-8D30-8B2A1711FDAA}" dt="2022-08-22T22:37:30.030" v="419" actId="208"/>
          <ac:cxnSpMkLst>
            <pc:docMk/>
            <pc:sldMk cId="1313537131" sldId="267"/>
            <ac:cxnSpMk id="336" creationId="{6F29D676-839B-D141-9317-E181E12CD836}"/>
          </ac:cxnSpMkLst>
        </pc:cxnChg>
      </pc:sldChg>
      <pc:sldChg chg="addSp delSp modSp mod modClrScheme chgLayout">
        <pc:chgData name="Pena, Mauricio (BOG-MEW)" userId="bf9e80f5-155c-45a9-8712-0a7ce8b88136" providerId="ADAL" clId="{453B95D5-F799-E24A-8D30-8B2A1711FDAA}" dt="2022-08-23T16:11:18.237" v="694" actId="207"/>
        <pc:sldMkLst>
          <pc:docMk/>
          <pc:sldMk cId="181411456" sldId="268"/>
        </pc:sldMkLst>
        <pc:spChg chg="mod ord">
          <ac:chgData name="Pena, Mauricio (BOG-MEW)" userId="bf9e80f5-155c-45a9-8712-0a7ce8b88136" providerId="ADAL" clId="{453B95D5-F799-E24A-8D30-8B2A1711FDAA}" dt="2022-08-22T22:38:45.046" v="433" actId="1076"/>
          <ac:spMkLst>
            <pc:docMk/>
            <pc:sldMk cId="181411456" sldId="268"/>
            <ac:spMk id="2" creationId="{00000000-0000-0000-0000-000000000000}"/>
          </ac:spMkLst>
        </pc:spChg>
        <pc:spChg chg="add mod ord">
          <ac:chgData name="Pena, Mauricio (BOG-MEW)" userId="bf9e80f5-155c-45a9-8712-0a7ce8b88136" providerId="ADAL" clId="{453B95D5-F799-E24A-8D30-8B2A1711FDAA}" dt="2022-08-22T22:38:49.566" v="436" actId="1076"/>
          <ac:spMkLst>
            <pc:docMk/>
            <pc:sldMk cId="181411456" sldId="268"/>
            <ac:spMk id="3" creationId="{023700E0-B370-A5ED-037B-62540F68CD02}"/>
          </ac:spMkLst>
        </pc:spChg>
        <pc:spChg chg="mod">
          <ac:chgData name="Pena, Mauricio (BOG-MEW)" userId="bf9e80f5-155c-45a9-8712-0a7ce8b88136" providerId="ADAL" clId="{453B95D5-F799-E24A-8D30-8B2A1711FDAA}" dt="2022-08-23T16:11:18.237" v="694" actId="207"/>
          <ac:spMkLst>
            <pc:docMk/>
            <pc:sldMk cId="181411456" sldId="268"/>
            <ac:spMk id="15" creationId="{7BAC6535-5554-0E4E-B6B0-CF7CADC401AE}"/>
          </ac:spMkLst>
        </pc:spChg>
        <pc:spChg chg="mod">
          <ac:chgData name="Pena, Mauricio (BOG-MEW)" userId="bf9e80f5-155c-45a9-8712-0a7ce8b88136" providerId="ADAL" clId="{453B95D5-F799-E24A-8D30-8B2A1711FDAA}" dt="2022-08-23T16:11:15.026" v="693" actId="1076"/>
          <ac:spMkLst>
            <pc:docMk/>
            <pc:sldMk cId="181411456" sldId="268"/>
            <ac:spMk id="17" creationId="{9E5CFE1E-798B-1A4A-B0A6-959DEB2B7683}"/>
          </ac:spMkLst>
        </pc:spChg>
        <pc:spChg chg="mod">
          <ac:chgData name="Pena, Mauricio (BOG-MEW)" userId="bf9e80f5-155c-45a9-8712-0a7ce8b88136" providerId="ADAL" clId="{453B95D5-F799-E24A-8D30-8B2A1711FDAA}" dt="2022-08-23T16:11:13.926" v="692" actId="1076"/>
          <ac:spMkLst>
            <pc:docMk/>
            <pc:sldMk cId="181411456" sldId="268"/>
            <ac:spMk id="18" creationId="{5D90C079-C64D-E647-A7CC-005F0B379151}"/>
          </ac:spMkLst>
        </pc:spChg>
        <pc:picChg chg="del">
          <ac:chgData name="Pena, Mauricio (BOG-MEW)" userId="bf9e80f5-155c-45a9-8712-0a7ce8b88136" providerId="ADAL" clId="{453B95D5-F799-E24A-8D30-8B2A1711FDAA}" dt="2022-08-22T22:38:53.763" v="437" actId="478"/>
          <ac:picMkLst>
            <pc:docMk/>
            <pc:sldMk cId="181411456" sldId="268"/>
            <ac:picMk id="21" creationId="{14B5115E-5990-4E48-BC1E-85A381112C33}"/>
          </ac:picMkLst>
        </pc:picChg>
      </pc:sldChg>
      <pc:sldChg chg="modSp mod modClrScheme chgLayout">
        <pc:chgData name="Pena, Mauricio (BOG-MEW)" userId="bf9e80f5-155c-45a9-8712-0a7ce8b88136" providerId="ADAL" clId="{453B95D5-F799-E24A-8D30-8B2A1711FDAA}" dt="2022-08-22T22:38:25.770" v="430" actId="207"/>
        <pc:sldMkLst>
          <pc:docMk/>
          <pc:sldMk cId="929842769" sldId="271"/>
        </pc:sldMkLst>
        <pc:spChg chg="mod ord">
          <ac:chgData name="Pena, Mauricio (BOG-MEW)" userId="bf9e80f5-155c-45a9-8712-0a7ce8b88136" providerId="ADAL" clId="{453B95D5-F799-E24A-8D30-8B2A1711FDAA}" dt="2022-08-22T22:38:25.770" v="430" actId="207"/>
          <ac:spMkLst>
            <pc:docMk/>
            <pc:sldMk cId="929842769" sldId="271"/>
            <ac:spMk id="2" creationId="{00000000-0000-0000-0000-000000000000}"/>
          </ac:spMkLst>
        </pc:spChg>
        <pc:spChg chg="mod ord">
          <ac:chgData name="Pena, Mauricio (BOG-MEW)" userId="bf9e80f5-155c-45a9-8712-0a7ce8b88136" providerId="ADAL" clId="{453B95D5-F799-E24A-8D30-8B2A1711FDAA}" dt="2022-08-22T22:38:23.629" v="429" actId="688"/>
          <ac:spMkLst>
            <pc:docMk/>
            <pc:sldMk cId="929842769" sldId="271"/>
            <ac:spMk id="5" creationId="{00000000-0000-0000-0000-000000000000}"/>
          </ac:spMkLst>
        </pc:spChg>
      </pc:sldChg>
      <pc:sldChg chg="modSp mod modClrScheme chgLayout">
        <pc:chgData name="Pena, Mauricio (BOG-MEW)" userId="bf9e80f5-155c-45a9-8712-0a7ce8b88136" providerId="ADAL" clId="{453B95D5-F799-E24A-8D30-8B2A1711FDAA}" dt="2022-08-23T14:20:13.334" v="442" actId="1076"/>
        <pc:sldMkLst>
          <pc:docMk/>
          <pc:sldMk cId="748078591" sldId="273"/>
        </pc:sldMkLst>
        <pc:spChg chg="mod ord">
          <ac:chgData name="Pena, Mauricio (BOG-MEW)" userId="bf9e80f5-155c-45a9-8712-0a7ce8b88136" providerId="ADAL" clId="{453B95D5-F799-E24A-8D30-8B2A1711FDAA}" dt="2022-08-23T14:20:09.798" v="441" actId="1076"/>
          <ac:spMkLst>
            <pc:docMk/>
            <pc:sldMk cId="748078591" sldId="273"/>
            <ac:spMk id="4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0:13.334" v="442" actId="1076"/>
          <ac:spMkLst>
            <pc:docMk/>
            <pc:sldMk cId="748078591" sldId="273"/>
            <ac:spMk id="5" creationId="{00000000-0000-0000-0000-000000000000}"/>
          </ac:spMkLst>
        </pc:spChg>
      </pc:sldChg>
      <pc:sldChg chg="modSp mod modClrScheme chgLayout">
        <pc:chgData name="Pena, Mauricio (BOG-MEW)" userId="bf9e80f5-155c-45a9-8712-0a7ce8b88136" providerId="ADAL" clId="{453B95D5-F799-E24A-8D30-8B2A1711FDAA}" dt="2022-08-23T14:21:06.813" v="446" actId="1076"/>
        <pc:sldMkLst>
          <pc:docMk/>
          <pc:sldMk cId="406460368" sldId="274"/>
        </pc:sldMkLst>
        <pc:spChg chg="mod ord">
          <ac:chgData name="Pena, Mauricio (BOG-MEW)" userId="bf9e80f5-155c-45a9-8712-0a7ce8b88136" providerId="ADAL" clId="{453B95D5-F799-E24A-8D30-8B2A1711FDAA}" dt="2022-08-23T14:21:06.813" v="446" actId="1076"/>
          <ac:spMkLst>
            <pc:docMk/>
            <pc:sldMk cId="406460368" sldId="274"/>
            <ac:spMk id="2" creationId="{00000000-0000-0000-0000-000000000000}"/>
          </ac:spMkLst>
        </pc:spChg>
        <pc:spChg chg="mod ord">
          <ac:chgData name="Pena, Mauricio (BOG-MEW)" userId="bf9e80f5-155c-45a9-8712-0a7ce8b88136" providerId="ADAL" clId="{453B95D5-F799-E24A-8D30-8B2A1711FDAA}" dt="2022-08-23T14:21:06.813" v="446" actId="1076"/>
          <ac:spMkLst>
            <pc:docMk/>
            <pc:sldMk cId="406460368" sldId="274"/>
            <ac:spMk id="3" creationId="{00000000-0000-0000-0000-000000000000}"/>
          </ac:spMkLst>
        </pc:spChg>
      </pc:sldChg>
      <pc:sldChg chg="modSp mod modClrScheme chgLayout">
        <pc:chgData name="Pena, Mauricio (BOG-MEW)" userId="bf9e80f5-155c-45a9-8712-0a7ce8b88136" providerId="ADAL" clId="{453B95D5-F799-E24A-8D30-8B2A1711FDAA}" dt="2022-08-23T14:21:43.014" v="453" actId="1076"/>
        <pc:sldMkLst>
          <pc:docMk/>
          <pc:sldMk cId="910427072" sldId="275"/>
        </pc:sldMkLst>
        <pc:spChg chg="mod ord">
          <ac:chgData name="Pena, Mauricio (BOG-MEW)" userId="bf9e80f5-155c-45a9-8712-0a7ce8b88136" providerId="ADAL" clId="{453B95D5-F799-E24A-8D30-8B2A1711FDAA}" dt="2022-08-23T14:21:43.014" v="453" actId="1076"/>
          <ac:spMkLst>
            <pc:docMk/>
            <pc:sldMk cId="910427072" sldId="275"/>
            <ac:spMk id="2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5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6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7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8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10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12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13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15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16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17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18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4:21:39.768" v="452" actId="1076"/>
          <ac:spMkLst>
            <pc:docMk/>
            <pc:sldMk cId="910427072" sldId="275"/>
            <ac:spMk id="19" creationId="{00000000-0000-0000-0000-000000000000}"/>
          </ac:spMkLst>
        </pc:spChg>
        <pc:spChg chg="mod ord">
          <ac:chgData name="Pena, Mauricio (BOG-MEW)" userId="bf9e80f5-155c-45a9-8712-0a7ce8b88136" providerId="ADAL" clId="{453B95D5-F799-E24A-8D30-8B2A1711FDAA}" dt="2022-08-23T14:21:43.014" v="453" actId="1076"/>
          <ac:spMkLst>
            <pc:docMk/>
            <pc:sldMk cId="910427072" sldId="275"/>
            <ac:spMk id="20" creationId="{00000000-0000-0000-0000-000000000000}"/>
          </ac:spMkLst>
        </pc:spChg>
      </pc:sldChg>
      <pc:sldChg chg="modSp mod">
        <pc:chgData name="Pena, Mauricio (BOG-MEW)" userId="bf9e80f5-155c-45a9-8712-0a7ce8b88136" providerId="ADAL" clId="{453B95D5-F799-E24A-8D30-8B2A1711FDAA}" dt="2022-08-23T16:12:34.050" v="719" actId="1076"/>
        <pc:sldMkLst>
          <pc:docMk/>
          <pc:sldMk cId="3577857460" sldId="281"/>
        </pc:sldMkLst>
        <pc:spChg chg="mod">
          <ac:chgData name="Pena, Mauricio (BOG-MEW)" userId="bf9e80f5-155c-45a9-8712-0a7ce8b88136" providerId="ADAL" clId="{453B95D5-F799-E24A-8D30-8B2A1711FDAA}" dt="2022-08-23T16:12:32.689" v="718" actId="1076"/>
          <ac:spMkLst>
            <pc:docMk/>
            <pc:sldMk cId="3577857460" sldId="281"/>
            <ac:spMk id="2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3T16:12:34.050" v="719" actId="1076"/>
          <ac:spMkLst>
            <pc:docMk/>
            <pc:sldMk cId="3577857460" sldId="281"/>
            <ac:spMk id="4" creationId="{A198E994-CB19-8F4D-B0AB-16991F960762}"/>
          </ac:spMkLst>
        </pc:spChg>
      </pc:sldChg>
      <pc:sldChg chg="del">
        <pc:chgData name="Pena, Mauricio (BOG-MEW)" userId="bf9e80f5-155c-45a9-8712-0a7ce8b88136" providerId="ADAL" clId="{453B95D5-F799-E24A-8D30-8B2A1711FDAA}" dt="2022-08-23T15:54:37.061" v="488" actId="2696"/>
        <pc:sldMkLst>
          <pc:docMk/>
          <pc:sldMk cId="2149520956" sldId="282"/>
        </pc:sldMkLst>
      </pc:sldChg>
      <pc:sldChg chg="modSp mod">
        <pc:chgData name="Pena, Mauricio (BOG-MEW)" userId="bf9e80f5-155c-45a9-8712-0a7ce8b88136" providerId="ADAL" clId="{453B95D5-F799-E24A-8D30-8B2A1711FDAA}" dt="2022-08-23T16:16:41.723" v="728" actId="1076"/>
        <pc:sldMkLst>
          <pc:docMk/>
          <pc:sldMk cId="2315924460" sldId="292"/>
        </pc:sldMkLst>
        <pc:picChg chg="mod">
          <ac:chgData name="Pena, Mauricio (BOG-MEW)" userId="bf9e80f5-155c-45a9-8712-0a7ce8b88136" providerId="ADAL" clId="{453B95D5-F799-E24A-8D30-8B2A1711FDAA}" dt="2022-08-23T16:16:41.723" v="728" actId="1076"/>
          <ac:picMkLst>
            <pc:docMk/>
            <pc:sldMk cId="2315924460" sldId="292"/>
            <ac:picMk id="4" creationId="{00000000-0000-0000-0000-000000000000}"/>
          </ac:picMkLst>
        </pc:picChg>
      </pc:sldChg>
      <pc:sldChg chg="addSp delSp modSp mod">
        <pc:chgData name="Pena, Mauricio (BOG-MEW)" userId="bf9e80f5-155c-45a9-8712-0a7ce8b88136" providerId="ADAL" clId="{453B95D5-F799-E24A-8D30-8B2A1711FDAA}" dt="2022-08-23T16:20:49.478" v="1266" actId="14100"/>
        <pc:sldMkLst>
          <pc:docMk/>
          <pc:sldMk cId="979070800" sldId="296"/>
        </pc:sldMkLst>
        <pc:spChg chg="add mod">
          <ac:chgData name="Pena, Mauricio (BOG-MEW)" userId="bf9e80f5-155c-45a9-8712-0a7ce8b88136" providerId="ADAL" clId="{453B95D5-F799-E24A-8D30-8B2A1711FDAA}" dt="2022-08-23T16:20:49.478" v="1266" actId="14100"/>
          <ac:spMkLst>
            <pc:docMk/>
            <pc:sldMk cId="979070800" sldId="296"/>
            <ac:spMk id="5" creationId="{BA2EEF06-E751-EFA7-31AF-779F2A0C7106}"/>
          </ac:spMkLst>
        </pc:spChg>
        <pc:spChg chg="add mod">
          <ac:chgData name="Pena, Mauricio (BOG-MEW)" userId="bf9e80f5-155c-45a9-8712-0a7ce8b88136" providerId="ADAL" clId="{453B95D5-F799-E24A-8D30-8B2A1711FDAA}" dt="2022-08-23T16:19:28.628" v="1134" actId="1076"/>
          <ac:spMkLst>
            <pc:docMk/>
            <pc:sldMk cId="979070800" sldId="296"/>
            <ac:spMk id="6" creationId="{471CA7E3-014C-6787-1F6D-48559E562D9A}"/>
          </ac:spMkLst>
        </pc:spChg>
        <pc:spChg chg="add mod">
          <ac:chgData name="Pena, Mauricio (BOG-MEW)" userId="bf9e80f5-155c-45a9-8712-0a7ce8b88136" providerId="ADAL" clId="{453B95D5-F799-E24A-8D30-8B2A1711FDAA}" dt="2022-08-23T16:19:25.595" v="1132" actId="1076"/>
          <ac:spMkLst>
            <pc:docMk/>
            <pc:sldMk cId="979070800" sldId="296"/>
            <ac:spMk id="8" creationId="{24E0F2D1-4BAE-29BD-E716-2DE0C68CB019}"/>
          </ac:spMkLst>
        </pc:spChg>
        <pc:spChg chg="add mod">
          <ac:chgData name="Pena, Mauricio (BOG-MEW)" userId="bf9e80f5-155c-45a9-8712-0a7ce8b88136" providerId="ADAL" clId="{453B95D5-F799-E24A-8D30-8B2A1711FDAA}" dt="2022-08-23T16:19:31.579" v="1136" actId="1076"/>
          <ac:spMkLst>
            <pc:docMk/>
            <pc:sldMk cId="979070800" sldId="296"/>
            <ac:spMk id="9" creationId="{C41B2DC6-861D-3AFD-F8BB-94CDB6D0631D}"/>
          </ac:spMkLst>
        </pc:spChg>
        <pc:spChg chg="del mod">
          <ac:chgData name="Pena, Mauricio (BOG-MEW)" userId="bf9e80f5-155c-45a9-8712-0a7ce8b88136" providerId="ADAL" clId="{453B95D5-F799-E24A-8D30-8B2A1711FDAA}" dt="2022-08-23T16:18:47.847" v="799" actId="21"/>
          <ac:spMkLst>
            <pc:docMk/>
            <pc:sldMk cId="979070800" sldId="296"/>
            <ac:spMk id="10" creationId="{9953CF68-18A3-F141-A3E9-72938EF194E6}"/>
          </ac:spMkLst>
        </pc:spChg>
        <pc:spChg chg="del">
          <ac:chgData name="Pena, Mauricio (BOG-MEW)" userId="bf9e80f5-155c-45a9-8712-0a7ce8b88136" providerId="ADAL" clId="{453B95D5-F799-E24A-8D30-8B2A1711FDAA}" dt="2022-08-23T16:18:58.056" v="803" actId="478"/>
          <ac:spMkLst>
            <pc:docMk/>
            <pc:sldMk cId="979070800" sldId="296"/>
            <ac:spMk id="12" creationId="{28CAACC1-DD19-194C-B3CF-EDB60A4E5DAA}"/>
          </ac:spMkLst>
        </pc:spChg>
        <pc:spChg chg="del mod">
          <ac:chgData name="Pena, Mauricio (BOG-MEW)" userId="bf9e80f5-155c-45a9-8712-0a7ce8b88136" providerId="ADAL" clId="{453B95D5-F799-E24A-8D30-8B2A1711FDAA}" dt="2022-08-23T16:18:47.847" v="799" actId="21"/>
          <ac:spMkLst>
            <pc:docMk/>
            <pc:sldMk cId="979070800" sldId="296"/>
            <ac:spMk id="13" creationId="{0143A365-94CA-544D-BD81-3DF0A10938A1}"/>
          </ac:spMkLst>
        </pc:spChg>
        <pc:spChg chg="del mod">
          <ac:chgData name="Pena, Mauricio (BOG-MEW)" userId="bf9e80f5-155c-45a9-8712-0a7ce8b88136" providerId="ADAL" clId="{453B95D5-F799-E24A-8D30-8B2A1711FDAA}" dt="2022-08-23T16:18:47.847" v="799" actId="21"/>
          <ac:spMkLst>
            <pc:docMk/>
            <pc:sldMk cId="979070800" sldId="296"/>
            <ac:spMk id="14" creationId="{6285D2F7-C82D-784C-8AEB-0AFC718E37E1}"/>
          </ac:spMkLst>
        </pc:spChg>
        <pc:picChg chg="add mod">
          <ac:chgData name="Pena, Mauricio (BOG-MEW)" userId="bf9e80f5-155c-45a9-8712-0a7ce8b88136" providerId="ADAL" clId="{453B95D5-F799-E24A-8D30-8B2A1711FDAA}" dt="2022-08-23T16:18:43.411" v="797" actId="1076"/>
          <ac:picMkLst>
            <pc:docMk/>
            <pc:sldMk cId="979070800" sldId="296"/>
            <ac:picMk id="3" creationId="{8D917804-B729-6AE6-7686-D9AE391154C2}"/>
          </ac:picMkLst>
        </pc:picChg>
        <pc:picChg chg="del">
          <ac:chgData name="Pena, Mauricio (BOG-MEW)" userId="bf9e80f5-155c-45a9-8712-0a7ce8b88136" providerId="ADAL" clId="{453B95D5-F799-E24A-8D30-8B2A1711FDAA}" dt="2022-08-23T16:16:50.565" v="731" actId="478"/>
          <ac:picMkLst>
            <pc:docMk/>
            <pc:sldMk cId="979070800" sldId="296"/>
            <ac:picMk id="4" creationId="{00000000-0000-0000-0000-000000000000}"/>
          </ac:picMkLst>
        </pc:picChg>
        <pc:picChg chg="add mod">
          <ac:chgData name="Pena, Mauricio (BOG-MEW)" userId="bf9e80f5-155c-45a9-8712-0a7ce8b88136" providerId="ADAL" clId="{453B95D5-F799-E24A-8D30-8B2A1711FDAA}" dt="2022-08-23T16:20:45.295" v="1265" actId="1076"/>
          <ac:picMkLst>
            <pc:docMk/>
            <pc:sldMk cId="979070800" sldId="296"/>
            <ac:picMk id="15" creationId="{08E9B0F8-63CD-326B-DCE1-AEE679CD6A8D}"/>
          </ac:picMkLst>
        </pc:picChg>
        <pc:cxnChg chg="add mod">
          <ac:chgData name="Pena, Mauricio (BOG-MEW)" userId="bf9e80f5-155c-45a9-8712-0a7ce8b88136" providerId="ADAL" clId="{453B95D5-F799-E24A-8D30-8B2A1711FDAA}" dt="2022-08-23T16:19:29.576" v="1135" actId="1076"/>
          <ac:cxnSpMkLst>
            <pc:docMk/>
            <pc:sldMk cId="979070800" sldId="296"/>
            <ac:cxnSpMk id="7" creationId="{EE58D894-ADAC-BED5-99D1-748F693F28F4}"/>
          </ac:cxnSpMkLst>
        </pc:cxnChg>
        <pc:cxnChg chg="del mod">
          <ac:chgData name="Pena, Mauricio (BOG-MEW)" userId="bf9e80f5-155c-45a9-8712-0a7ce8b88136" providerId="ADAL" clId="{453B95D5-F799-E24A-8D30-8B2A1711FDAA}" dt="2022-08-23T16:18:47.847" v="799" actId="21"/>
          <ac:cxnSpMkLst>
            <pc:docMk/>
            <pc:sldMk cId="979070800" sldId="296"/>
            <ac:cxnSpMk id="11" creationId="{FCD3C059-3982-AF4F-844E-79F45DEC5E0E}"/>
          </ac:cxnSpMkLst>
        </pc:cxnChg>
      </pc:sldChg>
      <pc:sldChg chg="modSp mod">
        <pc:chgData name="Pena, Mauricio (BOG-MEW)" userId="bf9e80f5-155c-45a9-8712-0a7ce8b88136" providerId="ADAL" clId="{453B95D5-F799-E24A-8D30-8B2A1711FDAA}" dt="2022-08-23T16:16:46.721" v="730" actId="1076"/>
        <pc:sldMkLst>
          <pc:docMk/>
          <pc:sldMk cId="682911521" sldId="297"/>
        </pc:sldMkLst>
        <pc:picChg chg="mod">
          <ac:chgData name="Pena, Mauricio (BOG-MEW)" userId="bf9e80f5-155c-45a9-8712-0a7ce8b88136" providerId="ADAL" clId="{453B95D5-F799-E24A-8D30-8B2A1711FDAA}" dt="2022-08-23T16:16:46.721" v="730" actId="1076"/>
          <ac:picMkLst>
            <pc:docMk/>
            <pc:sldMk cId="682911521" sldId="297"/>
            <ac:picMk id="4" creationId="{00000000-0000-0000-0000-000000000000}"/>
          </ac:picMkLst>
        </pc:picChg>
      </pc:sldChg>
      <pc:sldChg chg="addSp delSp modSp mod modClrScheme chgLayout">
        <pc:chgData name="Pena, Mauricio (BOG-MEW)" userId="bf9e80f5-155c-45a9-8712-0a7ce8b88136" providerId="ADAL" clId="{453B95D5-F799-E24A-8D30-8B2A1711FDAA}" dt="2022-08-23T15:59:40.516" v="541" actId="207"/>
        <pc:sldMkLst>
          <pc:docMk/>
          <pc:sldMk cId="2744413138" sldId="298"/>
        </pc:sldMkLst>
        <pc:spChg chg="add del mod ord">
          <ac:chgData name="Pena, Mauricio (BOG-MEW)" userId="bf9e80f5-155c-45a9-8712-0a7ce8b88136" providerId="ADAL" clId="{453B95D5-F799-E24A-8D30-8B2A1711FDAA}" dt="2022-08-22T22:31:06.829" v="353" actId="478"/>
          <ac:spMkLst>
            <pc:docMk/>
            <pc:sldMk cId="2744413138" sldId="298"/>
            <ac:spMk id="2" creationId="{9C47E69C-B6FB-7DA7-707F-0680DD3B511C}"/>
          </ac:spMkLst>
        </pc:spChg>
        <pc:spChg chg="add del mod ord">
          <ac:chgData name="Pena, Mauricio (BOG-MEW)" userId="bf9e80f5-155c-45a9-8712-0a7ce8b88136" providerId="ADAL" clId="{453B95D5-F799-E24A-8D30-8B2A1711FDAA}" dt="2022-08-22T22:31:12.692" v="357" actId="478"/>
          <ac:spMkLst>
            <pc:docMk/>
            <pc:sldMk cId="2744413138" sldId="298"/>
            <ac:spMk id="3" creationId="{1BCF96D1-09AE-17E9-23AF-7152781D7530}"/>
          </ac:spMkLst>
        </pc:spChg>
        <pc:spChg chg="add del mod ord">
          <ac:chgData name="Pena, Mauricio (BOG-MEW)" userId="bf9e80f5-155c-45a9-8712-0a7ce8b88136" providerId="ADAL" clId="{453B95D5-F799-E24A-8D30-8B2A1711FDAA}" dt="2022-08-22T22:31:09.806" v="356" actId="478"/>
          <ac:spMkLst>
            <pc:docMk/>
            <pc:sldMk cId="2744413138" sldId="298"/>
            <ac:spMk id="4" creationId="{F4D06C16-5319-E5FE-90F8-369CDF0ECF0D}"/>
          </ac:spMkLst>
        </pc:spChg>
        <pc:spChg chg="add del mod ord">
          <ac:chgData name="Pena, Mauricio (BOG-MEW)" userId="bf9e80f5-155c-45a9-8712-0a7ce8b88136" providerId="ADAL" clId="{453B95D5-F799-E24A-8D30-8B2A1711FDAA}" dt="2022-08-22T22:31:08.092" v="354" actId="478"/>
          <ac:spMkLst>
            <pc:docMk/>
            <pc:sldMk cId="2744413138" sldId="298"/>
            <ac:spMk id="5" creationId="{50C15168-79F1-A92C-36F5-A8E39FC4D8F4}"/>
          </ac:spMkLst>
        </pc:spChg>
        <pc:spChg chg="add del mod ord">
          <ac:chgData name="Pena, Mauricio (BOG-MEW)" userId="bf9e80f5-155c-45a9-8712-0a7ce8b88136" providerId="ADAL" clId="{453B95D5-F799-E24A-8D30-8B2A1711FDAA}" dt="2022-08-22T22:31:08.788" v="355" actId="478"/>
          <ac:spMkLst>
            <pc:docMk/>
            <pc:sldMk cId="2744413138" sldId="298"/>
            <ac:spMk id="6" creationId="{2D1E86B4-D7CA-54DF-D585-A7CB957B8FDE}"/>
          </ac:spMkLst>
        </pc:spChg>
        <pc:spChg chg="mod">
          <ac:chgData name="Pena, Mauricio (BOG-MEW)" userId="bf9e80f5-155c-45a9-8712-0a7ce8b88136" providerId="ADAL" clId="{453B95D5-F799-E24A-8D30-8B2A1711FDAA}" dt="2022-08-22T22:31:15.846" v="358" actId="1076"/>
          <ac:spMkLst>
            <pc:docMk/>
            <pc:sldMk cId="2744413138" sldId="298"/>
            <ac:spMk id="111" creationId="{3D5C0DA3-1EBB-7745-856F-2D8925C3770B}"/>
          </ac:spMkLst>
        </pc:spChg>
        <pc:graphicFrameChg chg="mod">
          <ac:chgData name="Pena, Mauricio (BOG-MEW)" userId="bf9e80f5-155c-45a9-8712-0a7ce8b88136" providerId="ADAL" clId="{453B95D5-F799-E24A-8D30-8B2A1711FDAA}" dt="2022-08-23T15:59:40.516" v="541" actId="207"/>
          <ac:graphicFrameMkLst>
            <pc:docMk/>
            <pc:sldMk cId="2744413138" sldId="298"/>
            <ac:graphicFrameMk id="104" creationId="{68A74D75-ABC9-6945-A521-DCE160C7379C}"/>
          </ac:graphicFrameMkLst>
        </pc:graphicFrameChg>
      </pc:sldChg>
      <pc:sldChg chg="modSp mod modClrScheme chgLayout">
        <pc:chgData name="Pena, Mauricio (BOG-MEW)" userId="bf9e80f5-155c-45a9-8712-0a7ce8b88136" providerId="ADAL" clId="{453B95D5-F799-E24A-8D30-8B2A1711FDAA}" dt="2022-08-22T22:33:04.655" v="376" actId="1076"/>
        <pc:sldMkLst>
          <pc:docMk/>
          <pc:sldMk cId="2855900962" sldId="299"/>
        </pc:sldMkLst>
        <pc:spChg chg="mod">
          <ac:chgData name="Pena, Mauricio (BOG-MEW)" userId="bf9e80f5-155c-45a9-8712-0a7ce8b88136" providerId="ADAL" clId="{453B95D5-F799-E24A-8D30-8B2A1711FDAA}" dt="2022-08-22T22:32:59.021" v="373" actId="207"/>
          <ac:spMkLst>
            <pc:docMk/>
            <pc:sldMk cId="2855900962" sldId="299"/>
            <ac:spMk id="21" creationId="{F34CA317-015F-834E-8AC8-6E9DB46AB937}"/>
          </ac:spMkLst>
        </pc:spChg>
        <pc:spChg chg="mod">
          <ac:chgData name="Pena, Mauricio (BOG-MEW)" userId="bf9e80f5-155c-45a9-8712-0a7ce8b88136" providerId="ADAL" clId="{453B95D5-F799-E24A-8D30-8B2A1711FDAA}" dt="2022-08-22T22:32:55.007" v="372" actId="207"/>
          <ac:spMkLst>
            <pc:docMk/>
            <pc:sldMk cId="2855900962" sldId="299"/>
            <ac:spMk id="26" creationId="{B6862768-73AF-CD4B-8C3F-9D48A4A0279F}"/>
          </ac:spMkLst>
        </pc:spChg>
        <pc:spChg chg="mod ord">
          <ac:chgData name="Pena, Mauricio (BOG-MEW)" userId="bf9e80f5-155c-45a9-8712-0a7ce8b88136" providerId="ADAL" clId="{453B95D5-F799-E24A-8D30-8B2A1711FDAA}" dt="2022-08-22T22:33:04.655" v="376" actId="1076"/>
          <ac:spMkLst>
            <pc:docMk/>
            <pc:sldMk cId="2855900962" sldId="299"/>
            <ac:spMk id="48" creationId="{47A2C116-99CC-5A45-9CD7-6D97FC8D720D}"/>
          </ac:spMkLst>
        </pc:spChg>
      </pc:sldChg>
      <pc:sldChg chg="addSp delSp modSp mod setBg modClrScheme chgLayout">
        <pc:chgData name="Pena, Mauricio (BOG-MEW)" userId="bf9e80f5-155c-45a9-8712-0a7ce8b88136" providerId="ADAL" clId="{453B95D5-F799-E24A-8D30-8B2A1711FDAA}" dt="2022-08-22T22:37:16.232" v="416" actId="207"/>
        <pc:sldMkLst>
          <pc:docMk/>
          <pc:sldMk cId="2556570607" sldId="300"/>
        </pc:sldMkLst>
        <pc:spChg chg="add del mod ord">
          <ac:chgData name="Pena, Mauricio (BOG-MEW)" userId="bf9e80f5-155c-45a9-8712-0a7ce8b88136" providerId="ADAL" clId="{453B95D5-F799-E24A-8D30-8B2A1711FDAA}" dt="2022-08-22T22:36:32.876" v="405" actId="700"/>
          <ac:spMkLst>
            <pc:docMk/>
            <pc:sldMk cId="2556570607" sldId="300"/>
            <ac:spMk id="2" creationId="{B24FA20E-6ACC-5D48-A14B-4B36C2511647}"/>
          </ac:spMkLst>
        </pc:spChg>
        <pc:spChg chg="mod">
          <ac:chgData name="Pena, Mauricio (BOG-MEW)" userId="bf9e80f5-155c-45a9-8712-0a7ce8b88136" providerId="ADAL" clId="{453B95D5-F799-E24A-8D30-8B2A1711FDAA}" dt="2022-08-22T22:37:01.202" v="413" actId="1076"/>
          <ac:spMkLst>
            <pc:docMk/>
            <pc:sldMk cId="2556570607" sldId="300"/>
            <ac:spMk id="7" creationId="{34DAA927-6A30-174F-8642-54FE7CB2D972}"/>
          </ac:spMkLst>
        </pc:spChg>
        <pc:spChg chg="mod ord">
          <ac:chgData name="Pena, Mauricio (BOG-MEW)" userId="bf9e80f5-155c-45a9-8712-0a7ce8b88136" providerId="ADAL" clId="{453B95D5-F799-E24A-8D30-8B2A1711FDAA}" dt="2022-08-22T22:37:01.202" v="413" actId="1076"/>
          <ac:spMkLst>
            <pc:docMk/>
            <pc:sldMk cId="2556570607" sldId="300"/>
            <ac:spMk id="8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2:35:41.909" v="391" actId="207"/>
          <ac:spMkLst>
            <pc:docMk/>
            <pc:sldMk cId="2556570607" sldId="300"/>
            <ac:spMk id="13" creationId="{50264BF8-D3E6-634C-9E8C-D5F494D55A2A}"/>
          </ac:spMkLst>
        </pc:spChg>
        <pc:spChg chg="mod">
          <ac:chgData name="Pena, Mauricio (BOG-MEW)" userId="bf9e80f5-155c-45a9-8712-0a7ce8b88136" providerId="ADAL" clId="{453B95D5-F799-E24A-8D30-8B2A1711FDAA}" dt="2022-08-22T22:37:16.232" v="416" actId="207"/>
          <ac:spMkLst>
            <pc:docMk/>
            <pc:sldMk cId="2556570607" sldId="300"/>
            <ac:spMk id="14" creationId="{517F1472-0420-FA4D-BCCF-EA0E0A614656}"/>
          </ac:spMkLst>
        </pc:spChg>
        <pc:spChg chg="mod">
          <ac:chgData name="Pena, Mauricio (BOG-MEW)" userId="bf9e80f5-155c-45a9-8712-0a7ce8b88136" providerId="ADAL" clId="{453B95D5-F799-E24A-8D30-8B2A1711FDAA}" dt="2022-08-22T22:36:01.431" v="396" actId="207"/>
          <ac:spMkLst>
            <pc:docMk/>
            <pc:sldMk cId="2556570607" sldId="300"/>
            <ac:spMk id="15" creationId="{CDE2D54D-215F-EE48-B88C-454398B92825}"/>
          </ac:spMkLst>
        </pc:spChg>
        <pc:spChg chg="mod">
          <ac:chgData name="Pena, Mauricio (BOG-MEW)" userId="bf9e80f5-155c-45a9-8712-0a7ce8b88136" providerId="ADAL" clId="{453B95D5-F799-E24A-8D30-8B2A1711FDAA}" dt="2022-08-22T22:35:41.909" v="391" actId="207"/>
          <ac:spMkLst>
            <pc:docMk/>
            <pc:sldMk cId="2556570607" sldId="300"/>
            <ac:spMk id="16" creationId="{97CDF12E-6667-D649-AEA2-65F17011D938}"/>
          </ac:spMkLst>
        </pc:spChg>
        <pc:spChg chg="mod">
          <ac:chgData name="Pena, Mauricio (BOG-MEW)" userId="bf9e80f5-155c-45a9-8712-0a7ce8b88136" providerId="ADAL" clId="{453B95D5-F799-E24A-8D30-8B2A1711FDAA}" dt="2022-08-22T22:37:16.232" v="416" actId="207"/>
          <ac:spMkLst>
            <pc:docMk/>
            <pc:sldMk cId="2556570607" sldId="300"/>
            <ac:spMk id="17" creationId="{B350850C-DD34-264E-95E5-260E90DA31F8}"/>
          </ac:spMkLst>
        </pc:spChg>
        <pc:spChg chg="mod">
          <ac:chgData name="Pena, Mauricio (BOG-MEW)" userId="bf9e80f5-155c-45a9-8712-0a7ce8b88136" providerId="ADAL" clId="{453B95D5-F799-E24A-8D30-8B2A1711FDAA}" dt="2022-08-22T22:36:01.431" v="396" actId="207"/>
          <ac:spMkLst>
            <pc:docMk/>
            <pc:sldMk cId="2556570607" sldId="300"/>
            <ac:spMk id="18" creationId="{18D03E18-EAE3-6647-BC92-C6D5471E7549}"/>
          </ac:spMkLst>
        </pc:spChg>
        <pc:spChg chg="mod">
          <ac:chgData name="Pena, Mauricio (BOG-MEW)" userId="bf9e80f5-155c-45a9-8712-0a7ce8b88136" providerId="ADAL" clId="{453B95D5-F799-E24A-8D30-8B2A1711FDAA}" dt="2022-08-22T22:35:41.909" v="391" actId="207"/>
          <ac:spMkLst>
            <pc:docMk/>
            <pc:sldMk cId="2556570607" sldId="300"/>
            <ac:spMk id="19" creationId="{58E14154-06E0-BB4A-AA4E-B1A0D6C8E252}"/>
          </ac:spMkLst>
        </pc:spChg>
        <pc:spChg chg="mod">
          <ac:chgData name="Pena, Mauricio (BOG-MEW)" userId="bf9e80f5-155c-45a9-8712-0a7ce8b88136" providerId="ADAL" clId="{453B95D5-F799-E24A-8D30-8B2A1711FDAA}" dt="2022-08-22T22:37:16.232" v="416" actId="207"/>
          <ac:spMkLst>
            <pc:docMk/>
            <pc:sldMk cId="2556570607" sldId="300"/>
            <ac:spMk id="20" creationId="{9C49CC73-5AF8-CA4B-B80C-D42E1E23E66C}"/>
          </ac:spMkLst>
        </pc:spChg>
        <pc:spChg chg="mod">
          <ac:chgData name="Pena, Mauricio (BOG-MEW)" userId="bf9e80f5-155c-45a9-8712-0a7ce8b88136" providerId="ADAL" clId="{453B95D5-F799-E24A-8D30-8B2A1711FDAA}" dt="2022-08-22T22:36:01.431" v="396" actId="207"/>
          <ac:spMkLst>
            <pc:docMk/>
            <pc:sldMk cId="2556570607" sldId="300"/>
            <ac:spMk id="21" creationId="{7B17D8F7-AA19-7A4C-8789-63D924E8EFD4}"/>
          </ac:spMkLst>
        </pc:spChg>
        <pc:spChg chg="mod">
          <ac:chgData name="Pena, Mauricio (BOG-MEW)" userId="bf9e80f5-155c-45a9-8712-0a7ce8b88136" providerId="ADAL" clId="{453B95D5-F799-E24A-8D30-8B2A1711FDAA}" dt="2022-08-22T22:35:41.909" v="391" actId="207"/>
          <ac:spMkLst>
            <pc:docMk/>
            <pc:sldMk cId="2556570607" sldId="300"/>
            <ac:spMk id="22" creationId="{69C3C98C-4F08-1F49-8344-93B0F8EC28B1}"/>
          </ac:spMkLst>
        </pc:spChg>
        <pc:spChg chg="mod">
          <ac:chgData name="Pena, Mauricio (BOG-MEW)" userId="bf9e80f5-155c-45a9-8712-0a7ce8b88136" providerId="ADAL" clId="{453B95D5-F799-E24A-8D30-8B2A1711FDAA}" dt="2022-08-22T22:37:16.232" v="416" actId="207"/>
          <ac:spMkLst>
            <pc:docMk/>
            <pc:sldMk cId="2556570607" sldId="300"/>
            <ac:spMk id="23" creationId="{0A29ED7B-BEFE-2B4F-B00B-B7CE511D91E4}"/>
          </ac:spMkLst>
        </pc:spChg>
        <pc:spChg chg="mod">
          <ac:chgData name="Pena, Mauricio (BOG-MEW)" userId="bf9e80f5-155c-45a9-8712-0a7ce8b88136" providerId="ADAL" clId="{453B95D5-F799-E24A-8D30-8B2A1711FDAA}" dt="2022-08-22T22:36:01.431" v="396" actId="207"/>
          <ac:spMkLst>
            <pc:docMk/>
            <pc:sldMk cId="2556570607" sldId="300"/>
            <ac:spMk id="24" creationId="{A877892A-2D2E-CA45-8BD7-0EB568E31114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25" creationId="{B047CAB9-0A98-544E-9FAB-235C617ECB8B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26" creationId="{EB854361-62C0-E348-8BF2-6BC0EBC20CD1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27" creationId="{F81E6711-7CA1-4E42-B334-7D370C4E8945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28" creationId="{AEA47746-3175-4F44-906A-9A9426D582CF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29" creationId="{572281E5-35B5-9047-A7E4-BF4D20C02D63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30" creationId="{6D7AF568-4C00-A041-86FE-83AA2AE92F49}"/>
          </ac:spMkLst>
        </pc:spChg>
        <pc:spChg chg="mod">
          <ac:chgData name="Pena, Mauricio (BOG-MEW)" userId="bf9e80f5-155c-45a9-8712-0a7ce8b88136" providerId="ADAL" clId="{453B95D5-F799-E24A-8D30-8B2A1711FDAA}" dt="2022-08-22T22:36:16.558" v="401" actId="207"/>
          <ac:spMkLst>
            <pc:docMk/>
            <pc:sldMk cId="2556570607" sldId="300"/>
            <ac:spMk id="31" creationId="{B550DAF0-615A-5A4A-AC1A-AB4C8A81E3EA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32" creationId="{9FD765BB-FD28-0942-809E-06FAA1EC2669}"/>
          </ac:spMkLst>
        </pc:spChg>
        <pc:spChg chg="mod">
          <ac:chgData name="Pena, Mauricio (BOG-MEW)" userId="bf9e80f5-155c-45a9-8712-0a7ce8b88136" providerId="ADAL" clId="{453B95D5-F799-E24A-8D30-8B2A1711FDAA}" dt="2022-08-22T22:37:12.375" v="415" actId="207"/>
          <ac:spMkLst>
            <pc:docMk/>
            <pc:sldMk cId="2556570607" sldId="300"/>
            <ac:spMk id="33" creationId="{B24923F9-9EAD-A94E-86E9-9AE75E15A625}"/>
          </ac:spMkLst>
        </pc:spChg>
        <pc:spChg chg="mod">
          <ac:chgData name="Pena, Mauricio (BOG-MEW)" userId="bf9e80f5-155c-45a9-8712-0a7ce8b88136" providerId="ADAL" clId="{453B95D5-F799-E24A-8D30-8B2A1711FDAA}" dt="2022-08-22T22:36:16.558" v="401" actId="207"/>
          <ac:spMkLst>
            <pc:docMk/>
            <pc:sldMk cId="2556570607" sldId="300"/>
            <ac:spMk id="34" creationId="{667982BE-F9BC-1145-B338-43C00A3ACA2A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35" creationId="{177D4C6A-39AA-934D-9039-1B1123212782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36" creationId="{6F664F82-1D50-6142-B36C-5EBF301DC68C}"/>
          </ac:spMkLst>
        </pc:spChg>
        <pc:spChg chg="mod">
          <ac:chgData name="Pena, Mauricio (BOG-MEW)" userId="bf9e80f5-155c-45a9-8712-0a7ce8b88136" providerId="ADAL" clId="{453B95D5-F799-E24A-8D30-8B2A1711FDAA}" dt="2022-08-22T22:36:16.558" v="401" actId="207"/>
          <ac:spMkLst>
            <pc:docMk/>
            <pc:sldMk cId="2556570607" sldId="300"/>
            <ac:spMk id="37" creationId="{03EBC42C-D3D2-9448-8305-7D6BB7275F8D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38" creationId="{0BA64047-0AB6-C545-A049-2845B09ACE7D}"/>
          </ac:spMkLst>
        </pc:spChg>
        <pc:spChg chg="mod">
          <ac:chgData name="Pena, Mauricio (BOG-MEW)" userId="bf9e80f5-155c-45a9-8712-0a7ce8b88136" providerId="ADAL" clId="{453B95D5-F799-E24A-8D30-8B2A1711FDAA}" dt="2022-08-22T22:36:16.558" v="401" actId="207"/>
          <ac:spMkLst>
            <pc:docMk/>
            <pc:sldMk cId="2556570607" sldId="300"/>
            <ac:spMk id="39" creationId="{CAAAA71B-D2E5-A041-9184-38E8D436D796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40" creationId="{63708119-27EE-874C-A25C-7D8369DB2A27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41" creationId="{A3135EF2-5FD2-B14F-BB43-933E84DBF25A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42" creationId="{D533F65E-9E80-5944-A271-D415A2E2C2D2}"/>
          </ac:spMkLst>
        </pc:spChg>
        <pc:spChg chg="mod">
          <ac:chgData name="Pena, Mauricio (BOG-MEW)" userId="bf9e80f5-155c-45a9-8712-0a7ce8b88136" providerId="ADAL" clId="{453B95D5-F799-E24A-8D30-8B2A1711FDAA}" dt="2022-08-22T22:36:10.986" v="399" actId="207"/>
          <ac:spMkLst>
            <pc:docMk/>
            <pc:sldMk cId="2556570607" sldId="300"/>
            <ac:spMk id="43" creationId="{FF4BCB0B-FD0A-014A-B099-23873BE537CC}"/>
          </ac:spMkLst>
        </pc:spChg>
        <pc:spChg chg="mod">
          <ac:chgData name="Pena, Mauricio (BOG-MEW)" userId="bf9e80f5-155c-45a9-8712-0a7ce8b88136" providerId="ADAL" clId="{453B95D5-F799-E24A-8D30-8B2A1711FDAA}" dt="2022-08-22T22:36:08.476" v="398" actId="207"/>
          <ac:spMkLst>
            <pc:docMk/>
            <pc:sldMk cId="2556570607" sldId="300"/>
            <ac:spMk id="44" creationId="{9DD98953-0F1E-1C48-B766-8411B88BD89D}"/>
          </ac:spMkLst>
        </pc:spChg>
        <pc:spChg chg="mod">
          <ac:chgData name="Pena, Mauricio (BOG-MEW)" userId="bf9e80f5-155c-45a9-8712-0a7ce8b88136" providerId="ADAL" clId="{453B95D5-F799-E24A-8D30-8B2A1711FDAA}" dt="2022-08-22T22:36:05.793" v="397" actId="207"/>
          <ac:spMkLst>
            <pc:docMk/>
            <pc:sldMk cId="2556570607" sldId="300"/>
            <ac:spMk id="45" creationId="{ED262C75-2192-6543-961F-B5DF881559C5}"/>
          </ac:spMkLst>
        </pc:spChg>
        <pc:spChg chg="mod">
          <ac:chgData name="Pena, Mauricio (BOG-MEW)" userId="bf9e80f5-155c-45a9-8712-0a7ce8b88136" providerId="ADAL" clId="{453B95D5-F799-E24A-8D30-8B2A1711FDAA}" dt="2022-08-22T22:34:00.732" v="384" actId="1076"/>
          <ac:spMkLst>
            <pc:docMk/>
            <pc:sldMk cId="2556570607" sldId="300"/>
            <ac:spMk id="46" creationId="{7B0AC44B-3904-544A-BBB0-F79385D3B1C0}"/>
          </ac:spMkLst>
        </pc:spChg>
      </pc:sldChg>
      <pc:sldChg chg="modSp mod setBg">
        <pc:chgData name="Pena, Mauricio (BOG-MEW)" userId="bf9e80f5-155c-45a9-8712-0a7ce8b88136" providerId="ADAL" clId="{453B95D5-F799-E24A-8D30-8B2A1711FDAA}" dt="2022-08-23T16:01:11.878" v="554" actId="207"/>
        <pc:sldMkLst>
          <pc:docMk/>
          <pc:sldMk cId="3883976957" sldId="301"/>
        </pc:sldMkLst>
        <pc:spChg chg="mod">
          <ac:chgData name="Pena, Mauricio (BOG-MEW)" userId="bf9e80f5-155c-45a9-8712-0a7ce8b88136" providerId="ADAL" clId="{453B95D5-F799-E24A-8D30-8B2A1711FDAA}" dt="2022-08-23T16:01:11.878" v="554" actId="207"/>
          <ac:spMkLst>
            <pc:docMk/>
            <pc:sldMk cId="3883976957" sldId="301"/>
            <ac:spMk id="109" creationId="{1B41D3A9-5F56-8D48-8614-E322E7F326B0}"/>
          </ac:spMkLst>
        </pc:spChg>
        <pc:spChg chg="mod">
          <ac:chgData name="Pena, Mauricio (BOG-MEW)" userId="bf9e80f5-155c-45a9-8712-0a7ce8b88136" providerId="ADAL" clId="{453B95D5-F799-E24A-8D30-8B2A1711FDAA}" dt="2022-08-23T16:01:03.153" v="552" actId="208"/>
          <ac:spMkLst>
            <pc:docMk/>
            <pc:sldMk cId="3883976957" sldId="301"/>
            <ac:spMk id="136" creationId="{771C2313-0077-584A-BB14-35C6D415A981}"/>
          </ac:spMkLst>
        </pc:spChg>
        <pc:spChg chg="mod">
          <ac:chgData name="Pena, Mauricio (BOG-MEW)" userId="bf9e80f5-155c-45a9-8712-0a7ce8b88136" providerId="ADAL" clId="{453B95D5-F799-E24A-8D30-8B2A1711FDAA}" dt="2022-08-23T16:01:07.567" v="553" actId="208"/>
          <ac:spMkLst>
            <pc:docMk/>
            <pc:sldMk cId="3883976957" sldId="301"/>
            <ac:spMk id="140" creationId="{A7D8D8FD-C171-D445-82B5-411AB73EE958}"/>
          </ac:spMkLst>
        </pc:spChg>
      </pc:sldChg>
      <pc:sldChg chg="modSp mod">
        <pc:chgData name="Pena, Mauricio (BOG-MEW)" userId="bf9e80f5-155c-45a9-8712-0a7ce8b88136" providerId="ADAL" clId="{453B95D5-F799-E24A-8D30-8B2A1711FDAA}" dt="2022-08-24T14:30:11.496" v="1838"/>
        <pc:sldMkLst>
          <pc:docMk/>
          <pc:sldMk cId="3256121066" sldId="304"/>
        </pc:sldMkLst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29" creationId="{5E845616-07CF-5345-9956-FCAFCD3CB094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31" creationId="{B559E2CF-2430-FE47-A215-E670C6107C45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33" creationId="{95C9E348-213A-B449-9364-2F0D654BCAF1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35" creationId="{69D22ABD-3B64-A54B-B4B8-B4B1A65A86A2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37" creationId="{94EE24CD-2EB5-7F4E-A60C-F47BD6A4253E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39" creationId="{4B041637-281F-E942-BC30-472B9EFF7578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41" creationId="{F355C9B6-549F-7E40-B8B8-45BDA59E69E4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43" creationId="{0F41D7B3-92F4-F84B-9D3C-ADC95E79A16B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45" creationId="{340140D3-98B7-C04F-884C-5B90DE9D5ACD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47" creationId="{D7EB1C3D-F58E-D341-B0F5-4201BB7A1AA3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49" creationId="{B8A4D041-050F-0B4B-9F23-AF205AB6E8A4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51" creationId="{4841CD19-094F-2244-998A-3A81C3A9D67C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53" creationId="{B9527C9B-AC78-C140-8278-FB7215037431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55" creationId="{4BD862E1-FE84-3947-9EEB-C052AE6FFF83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57" creationId="{7776F3F4-05BC-A846-A8F8-BB0C9A32F55C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59" creationId="{9AF258A2-AE68-F247-B1A9-D480BE33191E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61" creationId="{AF6012F7-FE13-B84E-96B6-7F53474EF6BA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63" creationId="{DFACF461-7B72-8F4A-9349-A4360ED908A3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65" creationId="{6FFF1728-551E-244A-A6F8-484D413E30B4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67" creationId="{C47FBA16-F996-5146-91B3-442635D79D3C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69" creationId="{99403637-9AC3-AE46-BFA1-B848B794CF25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71" creationId="{1F524811-FFA4-F140-96A4-86DC398CA8EC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73" creationId="{7DB26DBE-D126-B540-A4C8-CCEAEF9ACE60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75" creationId="{9227FAFF-CE97-0D40-BB28-38E24CCB99AB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77" creationId="{3334F356-7BD4-4C4A-A38B-3EC4409F9044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79" creationId="{BA93CFD9-ACE5-6D41-8F58-E3885D902D0A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81" creationId="{276DE6AE-F36D-FB46-A89F-BEEFE7B53546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83" creationId="{7325EF2A-5964-4148-88A7-7EFC57FD2E69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85" creationId="{54EA17A9-7137-624B-AF8B-E18224CDD9DC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87" creationId="{D4017A4F-90E3-0243-A753-90F7CEFBC6EE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89" creationId="{ADEEABCD-3863-5645-A60B-D8E913A06C13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91" creationId="{36B8809A-8E4D-B249-BD4F-48D64C627F6A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93" creationId="{DB63091E-D096-2846-9611-F0C9E8AEA13E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95" creationId="{25828073-C5F7-FD46-8CCA-F54F19D917B8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97" creationId="{BAAE572A-D95D-6345-B83A-E538EB162FD4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99" creationId="{ADC1A4BA-A44A-0341-9738-80A872692AA4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01" creationId="{18FE1198-94B0-6A43-8F1F-6829C697E8BE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03" creationId="{14628568-74D1-9847-9A08-E58853BC3585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05" creationId="{2D8F2770-9BEF-B54B-A198-FCD8A538C6A5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07" creationId="{074D842F-FBCB-5247-B56F-12CC90EA2B30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09" creationId="{338B85C7-F7FD-4741-905E-34EFC5CD3326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11" creationId="{82E71FE8-E6A6-6145-B604-255E2F95C340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13" creationId="{3C58902E-F73C-A340-8386-5A2A6EA478EE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15" creationId="{E2A955B6-C738-9C4D-88EC-DB28601B32CC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17" creationId="{B5571879-68AD-9F4A-AE6B-C7F8F81C8965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19" creationId="{73D5BD84-1D47-4346-8A37-2D2495807383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21" creationId="{4B0B7CEC-311C-F244-B38C-B8E5CF747A28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23" creationId="{1A397B7F-580A-6346-986E-908F5229486A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25" creationId="{BDC543C4-54D6-B64C-9D10-0E8E6A9C453A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27" creationId="{177C6BB3-882B-7843-ABF7-6F4C913AA1AE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29" creationId="{20DC953A-B516-724C-B722-877625D7EF61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31" creationId="{31DD0607-1BF2-464C-8186-3673375ECD40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33" creationId="{B750B256-F2D8-2845-97F4-96F0B52ADCF1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35" creationId="{1470A430-4425-A64C-A984-8F4CB270D8FD}"/>
          </ac:picMkLst>
        </pc:picChg>
        <pc:picChg chg="mod">
          <ac:chgData name="Pena, Mauricio (BOG-MEW)" userId="bf9e80f5-155c-45a9-8712-0a7ce8b88136" providerId="ADAL" clId="{453B95D5-F799-E24A-8D30-8B2A1711FDAA}" dt="2022-08-24T14:30:11.496" v="1838"/>
          <ac:picMkLst>
            <pc:docMk/>
            <pc:sldMk cId="3256121066" sldId="304"/>
            <ac:picMk id="137" creationId="{735C5588-52EC-F04C-9852-9D776E00996A}"/>
          </ac:picMkLst>
        </pc:picChg>
      </pc:sldChg>
      <pc:sldChg chg="delSp modSp mod">
        <pc:chgData name="Pena, Mauricio (BOG-MEW)" userId="bf9e80f5-155c-45a9-8712-0a7ce8b88136" providerId="ADAL" clId="{453B95D5-F799-E24A-8D30-8B2A1711FDAA}" dt="2022-08-22T20:53:39.651" v="178" actId="1076"/>
        <pc:sldMkLst>
          <pc:docMk/>
          <pc:sldMk cId="918982317" sldId="309"/>
        </pc:sldMkLst>
        <pc:picChg chg="mod">
          <ac:chgData name="Pena, Mauricio (BOG-MEW)" userId="bf9e80f5-155c-45a9-8712-0a7ce8b88136" providerId="ADAL" clId="{453B95D5-F799-E24A-8D30-8B2A1711FDAA}" dt="2022-08-22T20:53:34.695" v="176" actId="1076"/>
          <ac:picMkLst>
            <pc:docMk/>
            <pc:sldMk cId="918982317" sldId="309"/>
            <ac:picMk id="5" creationId="{3FFC2910-AFE2-2748-81CB-154DFD69BFFC}"/>
          </ac:picMkLst>
        </pc:picChg>
        <pc:picChg chg="mod">
          <ac:chgData name="Pena, Mauricio (BOG-MEW)" userId="bf9e80f5-155c-45a9-8712-0a7ce8b88136" providerId="ADAL" clId="{453B95D5-F799-E24A-8D30-8B2A1711FDAA}" dt="2022-08-22T20:53:34.695" v="176" actId="1076"/>
          <ac:picMkLst>
            <pc:docMk/>
            <pc:sldMk cId="918982317" sldId="309"/>
            <ac:picMk id="7" creationId="{BCA64F8A-BC58-864F-AD9B-ACE76FB6CE90}"/>
          </ac:picMkLst>
        </pc:picChg>
        <pc:picChg chg="mod">
          <ac:chgData name="Pena, Mauricio (BOG-MEW)" userId="bf9e80f5-155c-45a9-8712-0a7ce8b88136" providerId="ADAL" clId="{453B95D5-F799-E24A-8D30-8B2A1711FDAA}" dt="2022-08-22T20:53:34.695" v="176" actId="1076"/>
          <ac:picMkLst>
            <pc:docMk/>
            <pc:sldMk cId="918982317" sldId="309"/>
            <ac:picMk id="9" creationId="{AE402A8E-E80B-004C-9B8A-306E007AD51A}"/>
          </ac:picMkLst>
        </pc:picChg>
        <pc:picChg chg="mod">
          <ac:chgData name="Pena, Mauricio (BOG-MEW)" userId="bf9e80f5-155c-45a9-8712-0a7ce8b88136" providerId="ADAL" clId="{453B95D5-F799-E24A-8D30-8B2A1711FDAA}" dt="2022-08-22T20:53:34.695" v="176" actId="1076"/>
          <ac:picMkLst>
            <pc:docMk/>
            <pc:sldMk cId="918982317" sldId="309"/>
            <ac:picMk id="11" creationId="{2A19F058-7D55-8C49-B47C-8ED2E76C049F}"/>
          </ac:picMkLst>
        </pc:picChg>
        <pc:picChg chg="mod">
          <ac:chgData name="Pena, Mauricio (BOG-MEW)" userId="bf9e80f5-155c-45a9-8712-0a7ce8b88136" providerId="ADAL" clId="{453B95D5-F799-E24A-8D30-8B2A1711FDAA}" dt="2022-08-22T20:53:34.695" v="176" actId="1076"/>
          <ac:picMkLst>
            <pc:docMk/>
            <pc:sldMk cId="918982317" sldId="309"/>
            <ac:picMk id="13" creationId="{FA925770-2FBD-D94B-9A85-1ED019EF6E0A}"/>
          </ac:picMkLst>
        </pc:picChg>
        <pc:picChg chg="mod">
          <ac:chgData name="Pena, Mauricio (BOG-MEW)" userId="bf9e80f5-155c-45a9-8712-0a7ce8b88136" providerId="ADAL" clId="{453B95D5-F799-E24A-8D30-8B2A1711FDAA}" dt="2022-08-22T20:53:34.695" v="176" actId="1076"/>
          <ac:picMkLst>
            <pc:docMk/>
            <pc:sldMk cId="918982317" sldId="309"/>
            <ac:picMk id="15" creationId="{542F2626-E149-DE49-B16D-297200665639}"/>
          </ac:picMkLst>
        </pc:picChg>
        <pc:picChg chg="mod">
          <ac:chgData name="Pena, Mauricio (BOG-MEW)" userId="bf9e80f5-155c-45a9-8712-0a7ce8b88136" providerId="ADAL" clId="{453B95D5-F799-E24A-8D30-8B2A1711FDAA}" dt="2022-08-22T20:53:34.695" v="176" actId="1076"/>
          <ac:picMkLst>
            <pc:docMk/>
            <pc:sldMk cId="918982317" sldId="309"/>
            <ac:picMk id="17" creationId="{E33AFE01-6E16-4E4A-91CC-EAA9C8A12A19}"/>
          </ac:picMkLst>
        </pc:picChg>
        <pc:picChg chg="mod">
          <ac:chgData name="Pena, Mauricio (BOG-MEW)" userId="bf9e80f5-155c-45a9-8712-0a7ce8b88136" providerId="ADAL" clId="{453B95D5-F799-E24A-8D30-8B2A1711FDAA}" dt="2022-08-22T20:53:34.695" v="176" actId="1076"/>
          <ac:picMkLst>
            <pc:docMk/>
            <pc:sldMk cId="918982317" sldId="309"/>
            <ac:picMk id="19" creationId="{B7137EB7-F983-0E4C-B593-A70D46DCD585}"/>
          </ac:picMkLst>
        </pc:picChg>
        <pc:picChg chg="mod">
          <ac:chgData name="Pena, Mauricio (BOG-MEW)" userId="bf9e80f5-155c-45a9-8712-0a7ce8b88136" providerId="ADAL" clId="{453B95D5-F799-E24A-8D30-8B2A1711FDAA}" dt="2022-08-22T20:53:39.651" v="178" actId="1076"/>
          <ac:picMkLst>
            <pc:docMk/>
            <pc:sldMk cId="918982317" sldId="309"/>
            <ac:picMk id="21" creationId="{C858EF68-AA09-3043-AF16-1D73EC57DC4D}"/>
          </ac:picMkLst>
        </pc:picChg>
        <pc:picChg chg="mod">
          <ac:chgData name="Pena, Mauricio (BOG-MEW)" userId="bf9e80f5-155c-45a9-8712-0a7ce8b88136" providerId="ADAL" clId="{453B95D5-F799-E24A-8D30-8B2A1711FDAA}" dt="2022-08-22T20:53:39.651" v="178" actId="1076"/>
          <ac:picMkLst>
            <pc:docMk/>
            <pc:sldMk cId="918982317" sldId="309"/>
            <ac:picMk id="23" creationId="{AFE5E739-C993-4A47-AD03-CEF4B78B7597}"/>
          </ac:picMkLst>
        </pc:picChg>
        <pc:picChg chg="mod">
          <ac:chgData name="Pena, Mauricio (BOG-MEW)" userId="bf9e80f5-155c-45a9-8712-0a7ce8b88136" providerId="ADAL" clId="{453B95D5-F799-E24A-8D30-8B2A1711FDAA}" dt="2022-08-22T20:53:39.651" v="178" actId="1076"/>
          <ac:picMkLst>
            <pc:docMk/>
            <pc:sldMk cId="918982317" sldId="309"/>
            <ac:picMk id="25" creationId="{8154B131-2502-344D-B073-9A3CB6E8DCA7}"/>
          </ac:picMkLst>
        </pc:picChg>
        <pc:picChg chg="mod">
          <ac:chgData name="Pena, Mauricio (BOG-MEW)" userId="bf9e80f5-155c-45a9-8712-0a7ce8b88136" providerId="ADAL" clId="{453B95D5-F799-E24A-8D30-8B2A1711FDAA}" dt="2022-08-22T20:53:39.651" v="178" actId="1076"/>
          <ac:picMkLst>
            <pc:docMk/>
            <pc:sldMk cId="918982317" sldId="309"/>
            <ac:picMk id="27" creationId="{2A15AE33-140A-5E49-8207-B45F302A68DE}"/>
          </ac:picMkLst>
        </pc:picChg>
        <pc:picChg chg="mod">
          <ac:chgData name="Pena, Mauricio (BOG-MEW)" userId="bf9e80f5-155c-45a9-8712-0a7ce8b88136" providerId="ADAL" clId="{453B95D5-F799-E24A-8D30-8B2A1711FDAA}" dt="2022-08-22T20:53:39.651" v="178" actId="1076"/>
          <ac:picMkLst>
            <pc:docMk/>
            <pc:sldMk cId="918982317" sldId="309"/>
            <ac:picMk id="29" creationId="{13E3F49B-D7B2-B643-98BC-D9C72FC3BE64}"/>
          </ac:picMkLst>
        </pc:picChg>
        <pc:picChg chg="mod">
          <ac:chgData name="Pena, Mauricio (BOG-MEW)" userId="bf9e80f5-155c-45a9-8712-0a7ce8b88136" providerId="ADAL" clId="{453B95D5-F799-E24A-8D30-8B2A1711FDAA}" dt="2022-08-22T20:53:39.651" v="178" actId="1076"/>
          <ac:picMkLst>
            <pc:docMk/>
            <pc:sldMk cId="918982317" sldId="309"/>
            <ac:picMk id="31" creationId="{2AF1C387-5575-6547-BCF6-F3CF3E2445AE}"/>
          </ac:picMkLst>
        </pc:picChg>
        <pc:picChg chg="mod">
          <ac:chgData name="Pena, Mauricio (BOG-MEW)" userId="bf9e80f5-155c-45a9-8712-0a7ce8b88136" providerId="ADAL" clId="{453B95D5-F799-E24A-8D30-8B2A1711FDAA}" dt="2022-08-22T20:53:39.651" v="178" actId="1076"/>
          <ac:picMkLst>
            <pc:docMk/>
            <pc:sldMk cId="918982317" sldId="309"/>
            <ac:picMk id="33" creationId="{F7C6CE04-76B6-AF4E-A6AA-21F9199EC0F6}"/>
          </ac:picMkLst>
        </pc:picChg>
        <pc:picChg chg="mod">
          <ac:chgData name="Pena, Mauricio (BOG-MEW)" userId="bf9e80f5-155c-45a9-8712-0a7ce8b88136" providerId="ADAL" clId="{453B95D5-F799-E24A-8D30-8B2A1711FDAA}" dt="2022-08-22T20:53:39.651" v="178" actId="1076"/>
          <ac:picMkLst>
            <pc:docMk/>
            <pc:sldMk cId="918982317" sldId="309"/>
            <ac:picMk id="35" creationId="{6F44E8E9-2DF1-C949-B836-964A59497D9A}"/>
          </ac:picMkLst>
        </pc:picChg>
        <pc:picChg chg="mod">
          <ac:chgData name="Pena, Mauricio (BOG-MEW)" userId="bf9e80f5-155c-45a9-8712-0a7ce8b88136" providerId="ADAL" clId="{453B95D5-F799-E24A-8D30-8B2A1711FDAA}" dt="2022-08-22T20:53:39.651" v="178" actId="1076"/>
          <ac:picMkLst>
            <pc:docMk/>
            <pc:sldMk cId="918982317" sldId="309"/>
            <ac:picMk id="37" creationId="{A782BBB9-0D58-6442-BC45-BD30A67F185A}"/>
          </ac:picMkLst>
        </pc:picChg>
        <pc:picChg chg="mod">
          <ac:chgData name="Pena, Mauricio (BOG-MEW)" userId="bf9e80f5-155c-45a9-8712-0a7ce8b88136" providerId="ADAL" clId="{453B95D5-F799-E24A-8D30-8B2A1711FDAA}" dt="2022-08-22T20:53:39.651" v="178" actId="1076"/>
          <ac:picMkLst>
            <pc:docMk/>
            <pc:sldMk cId="918982317" sldId="309"/>
            <ac:picMk id="39" creationId="{5F4124CA-CACE-A644-B812-437CE402268B}"/>
          </ac:picMkLst>
        </pc:picChg>
        <pc:picChg chg="mod">
          <ac:chgData name="Pena, Mauricio (BOG-MEW)" userId="bf9e80f5-155c-45a9-8712-0a7ce8b88136" providerId="ADAL" clId="{453B95D5-F799-E24A-8D30-8B2A1711FDAA}" dt="2022-08-22T20:53:39.651" v="178" actId="1076"/>
          <ac:picMkLst>
            <pc:docMk/>
            <pc:sldMk cId="918982317" sldId="309"/>
            <ac:picMk id="43" creationId="{7FA1E1DE-C26E-C14A-AAB4-A4F82CBA2E39}"/>
          </ac:picMkLst>
        </pc:picChg>
        <pc:picChg chg="mod">
          <ac:chgData name="Pena, Mauricio (BOG-MEW)" userId="bf9e80f5-155c-45a9-8712-0a7ce8b88136" providerId="ADAL" clId="{453B95D5-F799-E24A-8D30-8B2A1711FDAA}" dt="2022-08-22T20:53:31.316" v="175" actId="1076"/>
          <ac:picMkLst>
            <pc:docMk/>
            <pc:sldMk cId="918982317" sldId="309"/>
            <ac:picMk id="152" creationId="{A57B3E1D-7748-E944-B96E-CD4B49F23690}"/>
          </ac:picMkLst>
        </pc:picChg>
        <pc:picChg chg="mod">
          <ac:chgData name="Pena, Mauricio (BOG-MEW)" userId="bf9e80f5-155c-45a9-8712-0a7ce8b88136" providerId="ADAL" clId="{453B95D5-F799-E24A-8D30-8B2A1711FDAA}" dt="2022-08-22T20:53:31.316" v="175" actId="1076"/>
          <ac:picMkLst>
            <pc:docMk/>
            <pc:sldMk cId="918982317" sldId="309"/>
            <ac:picMk id="153" creationId="{B043E0F1-6D6B-F547-85AE-5C2873ACDDA0}"/>
          </ac:picMkLst>
        </pc:picChg>
        <pc:picChg chg="mod">
          <ac:chgData name="Pena, Mauricio (BOG-MEW)" userId="bf9e80f5-155c-45a9-8712-0a7ce8b88136" providerId="ADAL" clId="{453B95D5-F799-E24A-8D30-8B2A1711FDAA}" dt="2022-08-22T20:53:31.316" v="175" actId="1076"/>
          <ac:picMkLst>
            <pc:docMk/>
            <pc:sldMk cId="918982317" sldId="309"/>
            <ac:picMk id="154" creationId="{B6C3ADA0-5FFC-5446-89FB-A9475FCA58EF}"/>
          </ac:picMkLst>
        </pc:picChg>
        <pc:picChg chg="mod">
          <ac:chgData name="Pena, Mauricio (BOG-MEW)" userId="bf9e80f5-155c-45a9-8712-0a7ce8b88136" providerId="ADAL" clId="{453B95D5-F799-E24A-8D30-8B2A1711FDAA}" dt="2022-08-22T20:53:31.316" v="175" actId="1076"/>
          <ac:picMkLst>
            <pc:docMk/>
            <pc:sldMk cId="918982317" sldId="309"/>
            <ac:picMk id="155" creationId="{D672058C-DB20-254D-9F97-0AA5579E4857}"/>
          </ac:picMkLst>
        </pc:picChg>
        <pc:picChg chg="mod">
          <ac:chgData name="Pena, Mauricio (BOG-MEW)" userId="bf9e80f5-155c-45a9-8712-0a7ce8b88136" providerId="ADAL" clId="{453B95D5-F799-E24A-8D30-8B2A1711FDAA}" dt="2022-08-22T20:53:31.316" v="175" actId="1076"/>
          <ac:picMkLst>
            <pc:docMk/>
            <pc:sldMk cId="918982317" sldId="309"/>
            <ac:picMk id="156" creationId="{4310846B-CBE1-F94F-971A-50130C4EDF85}"/>
          </ac:picMkLst>
        </pc:picChg>
        <pc:picChg chg="mod">
          <ac:chgData name="Pena, Mauricio (BOG-MEW)" userId="bf9e80f5-155c-45a9-8712-0a7ce8b88136" providerId="ADAL" clId="{453B95D5-F799-E24A-8D30-8B2A1711FDAA}" dt="2022-08-22T20:53:36.140" v="177" actId="1076"/>
          <ac:picMkLst>
            <pc:docMk/>
            <pc:sldMk cId="918982317" sldId="309"/>
            <ac:picMk id="157" creationId="{1B712881-BBEE-6A40-A6E1-77D824A31891}"/>
          </ac:picMkLst>
        </pc:picChg>
        <pc:picChg chg="mod">
          <ac:chgData name="Pena, Mauricio (BOG-MEW)" userId="bf9e80f5-155c-45a9-8712-0a7ce8b88136" providerId="ADAL" clId="{453B95D5-F799-E24A-8D30-8B2A1711FDAA}" dt="2022-08-22T20:53:34.695" v="176" actId="1076"/>
          <ac:picMkLst>
            <pc:docMk/>
            <pc:sldMk cId="918982317" sldId="309"/>
            <ac:picMk id="158" creationId="{169BB254-DC51-944D-8A22-903789CCD42D}"/>
          </ac:picMkLst>
        </pc:picChg>
        <pc:picChg chg="mod">
          <ac:chgData name="Pena, Mauricio (BOG-MEW)" userId="bf9e80f5-155c-45a9-8712-0a7ce8b88136" providerId="ADAL" clId="{453B95D5-F799-E24A-8D30-8B2A1711FDAA}" dt="2022-08-22T20:53:34.695" v="176" actId="1076"/>
          <ac:picMkLst>
            <pc:docMk/>
            <pc:sldMk cId="918982317" sldId="309"/>
            <ac:picMk id="159" creationId="{7CF0BA84-2FA9-3E4A-BE81-6872363F7534}"/>
          </ac:picMkLst>
        </pc:picChg>
        <pc:picChg chg="mod">
          <ac:chgData name="Pena, Mauricio (BOG-MEW)" userId="bf9e80f5-155c-45a9-8712-0a7ce8b88136" providerId="ADAL" clId="{453B95D5-F799-E24A-8D30-8B2A1711FDAA}" dt="2022-08-22T20:53:31.316" v="175" actId="1076"/>
          <ac:picMkLst>
            <pc:docMk/>
            <pc:sldMk cId="918982317" sldId="309"/>
            <ac:picMk id="161" creationId="{45DC8637-F7B7-D54C-9B02-DC6DA1D4D7F9}"/>
          </ac:picMkLst>
        </pc:picChg>
        <pc:picChg chg="mod">
          <ac:chgData name="Pena, Mauricio (BOG-MEW)" userId="bf9e80f5-155c-45a9-8712-0a7ce8b88136" providerId="ADAL" clId="{453B95D5-F799-E24A-8D30-8B2A1711FDAA}" dt="2022-08-22T20:53:31.316" v="175" actId="1076"/>
          <ac:picMkLst>
            <pc:docMk/>
            <pc:sldMk cId="918982317" sldId="309"/>
            <ac:picMk id="162" creationId="{E2EA3A0F-221C-7149-9131-6D5DF5D9BAB5}"/>
          </ac:picMkLst>
        </pc:picChg>
        <pc:picChg chg="mod">
          <ac:chgData name="Pena, Mauricio (BOG-MEW)" userId="bf9e80f5-155c-45a9-8712-0a7ce8b88136" providerId="ADAL" clId="{453B95D5-F799-E24A-8D30-8B2A1711FDAA}" dt="2022-08-22T20:53:31.316" v="175" actId="1076"/>
          <ac:picMkLst>
            <pc:docMk/>
            <pc:sldMk cId="918982317" sldId="309"/>
            <ac:picMk id="163" creationId="{0BE75C74-42DE-674C-9350-CB86AD0551CA}"/>
          </ac:picMkLst>
        </pc:picChg>
        <pc:picChg chg="mod">
          <ac:chgData name="Pena, Mauricio (BOG-MEW)" userId="bf9e80f5-155c-45a9-8712-0a7ce8b88136" providerId="ADAL" clId="{453B95D5-F799-E24A-8D30-8B2A1711FDAA}" dt="2022-08-22T20:53:31.316" v="175" actId="1076"/>
          <ac:picMkLst>
            <pc:docMk/>
            <pc:sldMk cId="918982317" sldId="309"/>
            <ac:picMk id="164" creationId="{1E28893C-8064-7A46-AE7D-E2C82512264B}"/>
          </ac:picMkLst>
        </pc:picChg>
        <pc:picChg chg="mod">
          <ac:chgData name="Pena, Mauricio (BOG-MEW)" userId="bf9e80f5-155c-45a9-8712-0a7ce8b88136" providerId="ADAL" clId="{453B95D5-F799-E24A-8D30-8B2A1711FDAA}" dt="2022-08-22T20:53:31.316" v="175" actId="1076"/>
          <ac:picMkLst>
            <pc:docMk/>
            <pc:sldMk cId="918982317" sldId="309"/>
            <ac:picMk id="165" creationId="{0C31A27A-2E4A-3441-ACAD-C60C91122CEE}"/>
          </ac:picMkLst>
        </pc:picChg>
        <pc:picChg chg="mod">
          <ac:chgData name="Pena, Mauricio (BOG-MEW)" userId="bf9e80f5-155c-45a9-8712-0a7ce8b88136" providerId="ADAL" clId="{453B95D5-F799-E24A-8D30-8B2A1711FDAA}" dt="2022-08-22T20:53:31.316" v="175" actId="1076"/>
          <ac:picMkLst>
            <pc:docMk/>
            <pc:sldMk cId="918982317" sldId="309"/>
            <ac:picMk id="166" creationId="{C570C5EA-5B78-174D-A8FC-0C16FDD1A3BE}"/>
          </ac:picMkLst>
        </pc:picChg>
        <pc:picChg chg="del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168" creationId="{3CF257E6-D271-7D4A-B58B-73F8A7BD1AD2}"/>
          </ac:picMkLst>
        </pc:picChg>
        <pc:picChg chg="del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169" creationId="{1D8EBD1F-7D55-7145-8BB1-BFA948535837}"/>
          </ac:picMkLst>
        </pc:picChg>
        <pc:picChg chg="del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170" creationId="{6E48D965-1F56-E444-91AA-6A5864AA43A2}"/>
          </ac:picMkLst>
        </pc:picChg>
        <pc:picChg chg="del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171" creationId="{379D492C-C9A5-5243-9E97-BDC3494DCC8F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172" creationId="{7F12C0CE-D582-CA44-A0B9-93A48A4EC600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173" creationId="{14D8874E-7A74-074A-8C03-57733E157376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174" creationId="{0329B335-6C71-E64E-A6D6-E8AF1D888F12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175" creationId="{4D381175-A5EA-AC4F-8733-66B4CBC8326D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176" creationId="{5691F51B-F660-DB48-AF06-973F5DB54AD9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177" creationId="{AE6FDBFD-702E-0447-BAC0-73FCDA8A57BD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178" creationId="{2A5E7B89-D430-B447-B6D4-E3324AA03897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206" creationId="{DDCCA2D6-3D52-A746-9FF8-6E6D808B548C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207" creationId="{E07EF7AE-289C-7E44-8D6E-31D4C036191B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208" creationId="{393C3764-D0DE-B140-9EAE-348DD4462FC9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209" creationId="{5E057B6A-2977-F943-9855-D5E3AC557D61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210" creationId="{8BE55611-CE3D-6849-99E7-AE0E870FDB4D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211" creationId="{20C2EDFA-B145-1849-B967-D46A8450E28B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212" creationId="{FB3D031D-D8B9-1D47-AF66-E0A158FC64C4}"/>
          </ac:picMkLst>
        </pc:picChg>
        <pc:picChg chg="del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213" creationId="{A4281EFF-8326-F840-AA8E-F930A9109F4D}"/>
          </ac:picMkLst>
        </pc:picChg>
        <pc:picChg chg="del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214" creationId="{D6240D36-827E-8644-BD45-A513A3F460A4}"/>
          </ac:picMkLst>
        </pc:picChg>
        <pc:picChg chg="del mod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215" creationId="{B47ECCB5-E8B6-D94E-8335-5FE91F25EBBC}"/>
          </ac:picMkLst>
        </pc:picChg>
        <pc:picChg chg="del">
          <ac:chgData name="Pena, Mauricio (BOG-MEW)" userId="bf9e80f5-155c-45a9-8712-0a7ce8b88136" providerId="ADAL" clId="{453B95D5-F799-E24A-8D30-8B2A1711FDAA}" dt="2022-08-22T20:53:23.891" v="172" actId="478"/>
          <ac:picMkLst>
            <pc:docMk/>
            <pc:sldMk cId="918982317" sldId="309"/>
            <ac:picMk id="219" creationId="{49ADF7FB-70BA-EA45-B11C-214B0F5B0A77}"/>
          </ac:picMkLst>
        </pc:picChg>
      </pc:sldChg>
      <pc:sldChg chg="modSp mod modClrScheme chgLayout">
        <pc:chgData name="Pena, Mauricio (BOG-MEW)" userId="bf9e80f5-155c-45a9-8712-0a7ce8b88136" providerId="ADAL" clId="{453B95D5-F799-E24A-8D30-8B2A1711FDAA}" dt="2022-08-23T15:57:10.530" v="507" actId="1076"/>
        <pc:sldMkLst>
          <pc:docMk/>
          <pc:sldMk cId="269313928" sldId="310"/>
        </pc:sldMkLst>
        <pc:spChg chg="mod ord">
          <ac:chgData name="Pena, Mauricio (BOG-MEW)" userId="bf9e80f5-155c-45a9-8712-0a7ce8b88136" providerId="ADAL" clId="{453B95D5-F799-E24A-8D30-8B2A1711FDAA}" dt="2022-08-23T15:57:10.530" v="507" actId="1076"/>
          <ac:spMkLst>
            <pc:docMk/>
            <pc:sldMk cId="269313928" sldId="310"/>
            <ac:spMk id="4" creationId="{00000000-0000-0000-0000-000000000000}"/>
          </ac:spMkLst>
        </pc:spChg>
        <pc:spChg chg="mod ord">
          <ac:chgData name="Pena, Mauricio (BOG-MEW)" userId="bf9e80f5-155c-45a9-8712-0a7ce8b88136" providerId="ADAL" clId="{453B95D5-F799-E24A-8D30-8B2A1711FDAA}" dt="2022-08-23T15:57:10.530" v="507" actId="1076"/>
          <ac:spMkLst>
            <pc:docMk/>
            <pc:sldMk cId="269313928" sldId="310"/>
            <ac:spMk id="63" creationId="{7D997AAC-9957-464D-8FC9-3A66812153D2}"/>
          </ac:spMkLst>
        </pc:spChg>
      </pc:sldChg>
      <pc:sldChg chg="modSp mod">
        <pc:chgData name="Pena, Mauricio (BOG-MEW)" userId="bf9e80f5-155c-45a9-8712-0a7ce8b88136" providerId="ADAL" clId="{453B95D5-F799-E24A-8D30-8B2A1711FDAA}" dt="2022-08-22T21:30:46.819" v="191" actId="207"/>
        <pc:sldMkLst>
          <pc:docMk/>
          <pc:sldMk cId="925513641" sldId="311"/>
        </pc:sldMkLst>
        <pc:spChg chg="mod">
          <ac:chgData name="Pena, Mauricio (BOG-MEW)" userId="bf9e80f5-155c-45a9-8712-0a7ce8b88136" providerId="ADAL" clId="{453B95D5-F799-E24A-8D30-8B2A1711FDAA}" dt="2022-08-22T21:30:46.819" v="191" actId="207"/>
          <ac:spMkLst>
            <pc:docMk/>
            <pc:sldMk cId="925513641" sldId="311"/>
            <ac:spMk id="5" creationId="{18AF9A40-C0D3-BD41-A05A-2059F5BF91E3}"/>
          </ac:spMkLst>
        </pc:spChg>
      </pc:sldChg>
      <pc:sldChg chg="modSp mod">
        <pc:chgData name="Pena, Mauricio (BOG-MEW)" userId="bf9e80f5-155c-45a9-8712-0a7ce8b88136" providerId="ADAL" clId="{453B95D5-F799-E24A-8D30-8B2A1711FDAA}" dt="2022-08-22T21:29:44.834" v="186" actId="207"/>
        <pc:sldMkLst>
          <pc:docMk/>
          <pc:sldMk cId="1973279718" sldId="312"/>
        </pc:sldMkLst>
        <pc:spChg chg="mod">
          <ac:chgData name="Pena, Mauricio (BOG-MEW)" userId="bf9e80f5-155c-45a9-8712-0a7ce8b88136" providerId="ADAL" clId="{453B95D5-F799-E24A-8D30-8B2A1711FDAA}" dt="2022-08-22T21:29:44.834" v="186" actId="207"/>
          <ac:spMkLst>
            <pc:docMk/>
            <pc:sldMk cId="1973279718" sldId="312"/>
            <ac:spMk id="5" creationId="{18AF9A40-C0D3-BD41-A05A-2059F5BF91E3}"/>
          </ac:spMkLst>
        </pc:spChg>
      </pc:sldChg>
      <pc:sldChg chg="addSp delSp modSp mod">
        <pc:chgData name="Pena, Mauricio (BOG-MEW)" userId="bf9e80f5-155c-45a9-8712-0a7ce8b88136" providerId="ADAL" clId="{453B95D5-F799-E24A-8D30-8B2A1711FDAA}" dt="2022-08-23T15:57:41.987" v="518" actId="47"/>
        <pc:sldMkLst>
          <pc:docMk/>
          <pc:sldMk cId="833467849" sldId="313"/>
        </pc:sldMkLst>
        <pc:spChg chg="add del mod">
          <ac:chgData name="Pena, Mauricio (BOG-MEW)" userId="bf9e80f5-155c-45a9-8712-0a7ce8b88136" providerId="ADAL" clId="{453B95D5-F799-E24A-8D30-8B2A1711FDAA}" dt="2022-08-23T15:57:30.833" v="513" actId="478"/>
          <ac:spMkLst>
            <pc:docMk/>
            <pc:sldMk cId="833467849" sldId="313"/>
            <ac:spMk id="2" creationId="{84395061-79B7-8F9C-2AF2-B81C13902407}"/>
          </ac:spMkLst>
        </pc:spChg>
        <pc:spChg chg="add del mod">
          <ac:chgData name="Pena, Mauricio (BOG-MEW)" userId="bf9e80f5-155c-45a9-8712-0a7ce8b88136" providerId="ADAL" clId="{453B95D5-F799-E24A-8D30-8B2A1711FDAA}" dt="2022-08-23T15:57:41.987" v="518" actId="47"/>
          <ac:spMkLst>
            <pc:docMk/>
            <pc:sldMk cId="833467849" sldId="313"/>
            <ac:spMk id="3" creationId="{DAA6FFF7-2DD8-0517-3B4B-F5F747D76135}"/>
          </ac:spMkLst>
        </pc:spChg>
        <pc:spChg chg="mod">
          <ac:chgData name="Pena, Mauricio (BOG-MEW)" userId="bf9e80f5-155c-45a9-8712-0a7ce8b88136" providerId="ADAL" clId="{453B95D5-F799-E24A-8D30-8B2A1711FDAA}" dt="2022-08-22T20:52:09.973" v="166" actId="207"/>
          <ac:spMkLst>
            <pc:docMk/>
            <pc:sldMk cId="833467849" sldId="313"/>
            <ac:spMk id="5" creationId="{18AF9A40-C0D3-BD41-A05A-2059F5BF91E3}"/>
          </ac:spMkLst>
        </pc:spChg>
      </pc:sldChg>
      <pc:sldChg chg="modSp mod ord">
        <pc:chgData name="Pena, Mauricio (BOG-MEW)" userId="bf9e80f5-155c-45a9-8712-0a7ce8b88136" providerId="ADAL" clId="{453B95D5-F799-E24A-8D30-8B2A1711FDAA}" dt="2022-08-23T15:54:26.998" v="486" actId="20578"/>
        <pc:sldMkLst>
          <pc:docMk/>
          <pc:sldMk cId="967838061" sldId="314"/>
        </pc:sldMkLst>
        <pc:spChg chg="mod">
          <ac:chgData name="Pena, Mauricio (BOG-MEW)" userId="bf9e80f5-155c-45a9-8712-0a7ce8b88136" providerId="ADAL" clId="{453B95D5-F799-E24A-8D30-8B2A1711FDAA}" dt="2022-08-22T21:31:27.496" v="193" actId="207"/>
          <ac:spMkLst>
            <pc:docMk/>
            <pc:sldMk cId="967838061" sldId="314"/>
            <ac:spMk id="5" creationId="{18AF9A40-C0D3-BD41-A05A-2059F5BF91E3}"/>
          </ac:spMkLst>
        </pc:spChg>
      </pc:sldChg>
      <pc:sldChg chg="modSp mod modClrScheme chgLayout">
        <pc:chgData name="Pena, Mauricio (BOG-MEW)" userId="bf9e80f5-155c-45a9-8712-0a7ce8b88136" providerId="ADAL" clId="{453B95D5-F799-E24A-8D30-8B2A1711FDAA}" dt="2022-08-23T15:57:51.966" v="522" actId="1076"/>
        <pc:sldMkLst>
          <pc:docMk/>
          <pc:sldMk cId="1431056398" sldId="315"/>
        </pc:sldMkLst>
        <pc:spChg chg="mod ord">
          <ac:chgData name="Pena, Mauricio (BOG-MEW)" userId="bf9e80f5-155c-45a9-8712-0a7ce8b88136" providerId="ADAL" clId="{453B95D5-F799-E24A-8D30-8B2A1711FDAA}" dt="2022-08-23T15:57:50.436" v="521" actId="1076"/>
          <ac:spMkLst>
            <pc:docMk/>
            <pc:sldMk cId="1431056398" sldId="315"/>
            <ac:spMk id="4" creationId="{00000000-0000-0000-0000-000000000000}"/>
          </ac:spMkLst>
        </pc:spChg>
        <pc:spChg chg="mod">
          <ac:chgData name="Pena, Mauricio (BOG-MEW)" userId="bf9e80f5-155c-45a9-8712-0a7ce8b88136" providerId="ADAL" clId="{453B95D5-F799-E24A-8D30-8B2A1711FDAA}" dt="2022-08-22T21:29:37.332" v="185" actId="207"/>
          <ac:spMkLst>
            <pc:docMk/>
            <pc:sldMk cId="1431056398" sldId="315"/>
            <ac:spMk id="5" creationId="{18AF9A40-C0D3-BD41-A05A-2059F5BF91E3}"/>
          </ac:spMkLst>
        </pc:spChg>
        <pc:spChg chg="mod ord">
          <ac:chgData name="Pena, Mauricio (BOG-MEW)" userId="bf9e80f5-155c-45a9-8712-0a7ce8b88136" providerId="ADAL" clId="{453B95D5-F799-E24A-8D30-8B2A1711FDAA}" dt="2022-08-23T15:57:51.966" v="522" actId="1076"/>
          <ac:spMkLst>
            <pc:docMk/>
            <pc:sldMk cId="1431056398" sldId="315"/>
            <ac:spMk id="63" creationId="{35FAC563-3B49-D24B-93CD-310C5F3911DE}"/>
          </ac:spMkLst>
        </pc:spChg>
      </pc:sldChg>
      <pc:sldChg chg="addSp modSp mod modClrScheme chgLayout">
        <pc:chgData name="Pena, Mauricio (BOG-MEW)" userId="bf9e80f5-155c-45a9-8712-0a7ce8b88136" providerId="ADAL" clId="{453B95D5-F799-E24A-8D30-8B2A1711FDAA}" dt="2022-08-23T16:06:09.413" v="633" actId="1076"/>
        <pc:sldMkLst>
          <pc:docMk/>
          <pc:sldMk cId="2101353109" sldId="316"/>
        </pc:sldMkLst>
        <pc:spChg chg="mod ord">
          <ac:chgData name="Pena, Mauricio (BOG-MEW)" userId="bf9e80f5-155c-45a9-8712-0a7ce8b88136" providerId="ADAL" clId="{453B95D5-F799-E24A-8D30-8B2A1711FDAA}" dt="2022-08-23T16:06:09.413" v="633" actId="1076"/>
          <ac:spMkLst>
            <pc:docMk/>
            <pc:sldMk cId="2101353109" sldId="316"/>
            <ac:spMk id="4" creationId="{00000000-0000-0000-0000-000000000000}"/>
          </ac:spMkLst>
        </pc:spChg>
        <pc:spChg chg="mod ord">
          <ac:chgData name="Pena, Mauricio (BOG-MEW)" userId="bf9e80f5-155c-45a9-8712-0a7ce8b88136" providerId="ADAL" clId="{453B95D5-F799-E24A-8D30-8B2A1711FDAA}" dt="2022-08-23T16:06:06.848" v="631" actId="1076"/>
          <ac:spMkLst>
            <pc:docMk/>
            <pc:sldMk cId="2101353109" sldId="316"/>
            <ac:spMk id="5" creationId="{00000000-0000-0000-0000-000000000000}"/>
          </ac:spMkLst>
        </pc:spChg>
        <pc:cxnChg chg="add mod">
          <ac:chgData name="Pena, Mauricio (BOG-MEW)" userId="bf9e80f5-155c-45a9-8712-0a7ce8b88136" providerId="ADAL" clId="{453B95D5-F799-E24A-8D30-8B2A1711FDAA}" dt="2022-08-23T16:06:07.608" v="632" actId="1076"/>
          <ac:cxnSpMkLst>
            <pc:docMk/>
            <pc:sldMk cId="2101353109" sldId="316"/>
            <ac:cxnSpMk id="3" creationId="{F36589F2-0605-F4BF-4570-91896C08ECF0}"/>
          </ac:cxnSpMkLst>
        </pc:cxnChg>
      </pc:sldChg>
      <pc:sldChg chg="addSp modSp del mod modClrScheme chgLayout">
        <pc:chgData name="Pena, Mauricio (BOG-MEW)" userId="bf9e80f5-155c-45a9-8712-0a7ce8b88136" providerId="ADAL" clId="{453B95D5-F799-E24A-8D30-8B2A1711FDAA}" dt="2022-08-23T16:12:10.572" v="715" actId="2696"/>
        <pc:sldMkLst>
          <pc:docMk/>
          <pc:sldMk cId="3086868951" sldId="317"/>
        </pc:sldMkLst>
        <pc:spChg chg="mod ord">
          <ac:chgData name="Pena, Mauricio (BOG-MEW)" userId="bf9e80f5-155c-45a9-8712-0a7ce8b88136" providerId="ADAL" clId="{453B95D5-F799-E24A-8D30-8B2A1711FDAA}" dt="2022-08-23T14:22:27.879" v="459" actId="1076"/>
          <ac:spMkLst>
            <pc:docMk/>
            <pc:sldMk cId="3086868951" sldId="317"/>
            <ac:spMk id="4" creationId="{00000000-0000-0000-0000-000000000000}"/>
          </ac:spMkLst>
        </pc:spChg>
        <pc:spChg chg="mod ord">
          <ac:chgData name="Pena, Mauricio (BOG-MEW)" userId="bf9e80f5-155c-45a9-8712-0a7ce8b88136" providerId="ADAL" clId="{453B95D5-F799-E24A-8D30-8B2A1711FDAA}" dt="2022-08-23T14:22:30.213" v="460" actId="1076"/>
          <ac:spMkLst>
            <pc:docMk/>
            <pc:sldMk cId="3086868951" sldId="317"/>
            <ac:spMk id="5" creationId="{00000000-0000-0000-0000-000000000000}"/>
          </ac:spMkLst>
        </pc:spChg>
        <pc:cxnChg chg="add">
          <ac:chgData name="Pena, Mauricio (BOG-MEW)" userId="bf9e80f5-155c-45a9-8712-0a7ce8b88136" providerId="ADAL" clId="{453B95D5-F799-E24A-8D30-8B2A1711FDAA}" dt="2022-08-23T14:22:37.118" v="461" actId="11529"/>
          <ac:cxnSpMkLst>
            <pc:docMk/>
            <pc:sldMk cId="3086868951" sldId="317"/>
            <ac:cxnSpMk id="3" creationId="{8BCF4F1F-41B2-4EF0-67EB-94D734526AA0}"/>
          </ac:cxnSpMkLst>
        </pc:cxnChg>
      </pc:sldChg>
      <pc:sldChg chg="new del">
        <pc:chgData name="Pena, Mauricio (BOG-MEW)" userId="bf9e80f5-155c-45a9-8712-0a7ce8b88136" providerId="ADAL" clId="{453B95D5-F799-E24A-8D30-8B2A1711FDAA}" dt="2022-08-22T22:27:59.717" v="338" actId="2696"/>
        <pc:sldMkLst>
          <pc:docMk/>
          <pc:sldMk cId="92668612" sldId="318"/>
        </pc:sldMkLst>
      </pc:sldChg>
      <pc:sldChg chg="new del">
        <pc:chgData name="Pena, Mauricio (BOG-MEW)" userId="bf9e80f5-155c-45a9-8712-0a7ce8b88136" providerId="ADAL" clId="{453B95D5-F799-E24A-8D30-8B2A1711FDAA}" dt="2022-08-22T22:27:19.067" v="336" actId="2696"/>
        <pc:sldMkLst>
          <pc:docMk/>
          <pc:sldMk cId="1233292645" sldId="318"/>
        </pc:sldMkLst>
      </pc:sldChg>
      <pc:sldChg chg="add del">
        <pc:chgData name="Pena, Mauricio (BOG-MEW)" userId="bf9e80f5-155c-45a9-8712-0a7ce8b88136" providerId="ADAL" clId="{453B95D5-F799-E24A-8D30-8B2A1711FDAA}" dt="2022-08-23T15:52:23.322" v="468" actId="2696"/>
        <pc:sldMkLst>
          <pc:docMk/>
          <pc:sldMk cId="3169335233" sldId="318"/>
        </pc:sldMkLst>
      </pc:sldChg>
      <pc:sldChg chg="new del">
        <pc:chgData name="Pena, Mauricio (BOG-MEW)" userId="bf9e80f5-155c-45a9-8712-0a7ce8b88136" providerId="ADAL" clId="{453B95D5-F799-E24A-8D30-8B2A1711FDAA}" dt="2022-08-23T14:19:59.213" v="439" actId="680"/>
        <pc:sldMkLst>
          <pc:docMk/>
          <pc:sldMk cId="3635214252" sldId="318"/>
        </pc:sldMkLst>
      </pc:sldChg>
      <pc:sldChg chg="new del">
        <pc:chgData name="Pena, Mauricio (BOG-MEW)" userId="bf9e80f5-155c-45a9-8712-0a7ce8b88136" providerId="ADAL" clId="{453B95D5-F799-E24A-8D30-8B2A1711FDAA}" dt="2022-08-23T15:52:21.971" v="467" actId="2696"/>
        <pc:sldMkLst>
          <pc:docMk/>
          <pc:sldMk cId="1210722738" sldId="319"/>
        </pc:sldMkLst>
      </pc:sldChg>
      <pc:sldChg chg="modSp new mod">
        <pc:chgData name="Pena, Mauricio (BOG-MEW)" userId="bf9e80f5-155c-45a9-8712-0a7ce8b88136" providerId="ADAL" clId="{453B95D5-F799-E24A-8D30-8B2A1711FDAA}" dt="2022-08-23T16:05:33.179" v="609" actId="1076"/>
        <pc:sldMkLst>
          <pc:docMk/>
          <pc:sldMk cId="2037978139" sldId="320"/>
        </pc:sldMkLst>
        <pc:spChg chg="mod">
          <ac:chgData name="Pena, Mauricio (BOG-MEW)" userId="bf9e80f5-155c-45a9-8712-0a7ce8b88136" providerId="ADAL" clId="{453B95D5-F799-E24A-8D30-8B2A1711FDAA}" dt="2022-08-23T16:05:33.179" v="609" actId="1076"/>
          <ac:spMkLst>
            <pc:docMk/>
            <pc:sldMk cId="2037978139" sldId="320"/>
            <ac:spMk id="2" creationId="{964BEF8E-758E-29BB-B0C3-861D0BF4AE03}"/>
          </ac:spMkLst>
        </pc:spChg>
        <pc:spChg chg="mod">
          <ac:chgData name="Pena, Mauricio (BOG-MEW)" userId="bf9e80f5-155c-45a9-8712-0a7ce8b88136" providerId="ADAL" clId="{453B95D5-F799-E24A-8D30-8B2A1711FDAA}" dt="2022-08-23T16:05:33.179" v="609" actId="1076"/>
          <ac:spMkLst>
            <pc:docMk/>
            <pc:sldMk cId="2037978139" sldId="320"/>
            <ac:spMk id="3" creationId="{9698756C-7994-C408-53C9-99E99F1CA0F0}"/>
          </ac:spMkLst>
        </pc:spChg>
      </pc:sldChg>
      <pc:sldChg chg="modSp new mod">
        <pc:chgData name="Pena, Mauricio (BOG-MEW)" userId="bf9e80f5-155c-45a9-8712-0a7ce8b88136" providerId="ADAL" clId="{453B95D5-F799-E24A-8D30-8B2A1711FDAA}" dt="2022-08-23T16:05:26.756" v="607" actId="14100"/>
        <pc:sldMkLst>
          <pc:docMk/>
          <pc:sldMk cId="3936176698" sldId="321"/>
        </pc:sldMkLst>
        <pc:spChg chg="mod">
          <ac:chgData name="Pena, Mauricio (BOG-MEW)" userId="bf9e80f5-155c-45a9-8712-0a7ce8b88136" providerId="ADAL" clId="{453B95D5-F799-E24A-8D30-8B2A1711FDAA}" dt="2022-08-23T16:05:26.756" v="607" actId="14100"/>
          <ac:spMkLst>
            <pc:docMk/>
            <pc:sldMk cId="3936176698" sldId="321"/>
            <ac:spMk id="2" creationId="{59E3F6A2-D06F-970C-B6F1-B301A2869397}"/>
          </ac:spMkLst>
        </pc:spChg>
        <pc:spChg chg="mod">
          <ac:chgData name="Pena, Mauricio (BOG-MEW)" userId="bf9e80f5-155c-45a9-8712-0a7ce8b88136" providerId="ADAL" clId="{453B95D5-F799-E24A-8D30-8B2A1711FDAA}" dt="2022-08-23T16:05:23.925" v="606" actId="1076"/>
          <ac:spMkLst>
            <pc:docMk/>
            <pc:sldMk cId="3936176698" sldId="321"/>
            <ac:spMk id="3" creationId="{28467F13-C4EC-7BEF-8B8A-D7D58A1CE818}"/>
          </ac:spMkLst>
        </pc:spChg>
      </pc:sldChg>
      <pc:sldChg chg="addSp delSp modSp new mod">
        <pc:chgData name="Pena, Mauricio (BOG-MEW)" userId="bf9e80f5-155c-45a9-8712-0a7ce8b88136" providerId="ADAL" clId="{453B95D5-F799-E24A-8D30-8B2A1711FDAA}" dt="2022-08-23T17:27:55.723" v="1824" actId="12788"/>
        <pc:sldMkLst>
          <pc:docMk/>
          <pc:sldMk cId="1859603725" sldId="322"/>
        </pc:sldMkLst>
        <pc:spChg chg="add mod">
          <ac:chgData name="Pena, Mauricio (BOG-MEW)" userId="bf9e80f5-155c-45a9-8712-0a7ce8b88136" providerId="ADAL" clId="{453B95D5-F799-E24A-8D30-8B2A1711FDAA}" dt="2022-08-23T16:15:49.088" v="726" actId="12788"/>
          <ac:spMkLst>
            <pc:docMk/>
            <pc:sldMk cId="1859603725" sldId="322"/>
            <ac:spMk id="2" creationId="{FF5EB75A-3925-A99E-4BE0-2A3CFA00EE3E}"/>
          </ac:spMkLst>
        </pc:spChg>
        <pc:picChg chg="add mod">
          <ac:chgData name="Pena, Mauricio (BOG-MEW)" userId="bf9e80f5-155c-45a9-8712-0a7ce8b88136" providerId="ADAL" clId="{453B95D5-F799-E24A-8D30-8B2A1711FDAA}" dt="2022-08-23T17:27:55.723" v="1824" actId="12788"/>
          <ac:picMkLst>
            <pc:docMk/>
            <pc:sldMk cId="1859603725" sldId="322"/>
            <ac:picMk id="3" creationId="{0FA76181-9931-D55D-C2BC-5FD43404EAED}"/>
          </ac:picMkLst>
        </pc:picChg>
        <pc:picChg chg="add del mod">
          <ac:chgData name="Pena, Mauricio (BOG-MEW)" userId="bf9e80f5-155c-45a9-8712-0a7ce8b88136" providerId="ADAL" clId="{453B95D5-F799-E24A-8D30-8B2A1711FDAA}" dt="2022-08-23T15:55:39.624" v="494" actId="478"/>
          <ac:picMkLst>
            <pc:docMk/>
            <pc:sldMk cId="1859603725" sldId="322"/>
            <ac:picMk id="4" creationId="{A0BE79E5-D897-5070-FB08-AF322FA89E6F}"/>
          </ac:picMkLst>
        </pc:picChg>
        <pc:picChg chg="add del mod">
          <ac:chgData name="Pena, Mauricio (BOG-MEW)" userId="bf9e80f5-155c-45a9-8712-0a7ce8b88136" providerId="ADAL" clId="{453B95D5-F799-E24A-8D30-8B2A1711FDAA}" dt="2022-08-23T15:55:55.474" v="497" actId="478"/>
          <ac:picMkLst>
            <pc:docMk/>
            <pc:sldMk cId="1859603725" sldId="322"/>
            <ac:picMk id="6" creationId="{CA93DC42-6552-BE63-A9A6-3D9CEE8E3E42}"/>
          </ac:picMkLst>
        </pc:picChg>
        <pc:picChg chg="add mod">
          <ac:chgData name="Pena, Mauricio (BOG-MEW)" userId="bf9e80f5-155c-45a9-8712-0a7ce8b88136" providerId="ADAL" clId="{453B95D5-F799-E24A-8D30-8B2A1711FDAA}" dt="2022-08-23T17:27:55.723" v="1824" actId="12788"/>
          <ac:picMkLst>
            <pc:docMk/>
            <pc:sldMk cId="1859603725" sldId="322"/>
            <ac:picMk id="8" creationId="{3D6592B4-8091-FB1D-629A-1FD1657712DA}"/>
          </ac:picMkLst>
        </pc:picChg>
      </pc:sldChg>
      <pc:sldChg chg="new del">
        <pc:chgData name="Pena, Mauricio (BOG-MEW)" userId="bf9e80f5-155c-45a9-8712-0a7ce8b88136" providerId="ADAL" clId="{453B95D5-F799-E24A-8D30-8B2A1711FDAA}" dt="2022-08-23T15:57:57.060" v="524" actId="680"/>
        <pc:sldMkLst>
          <pc:docMk/>
          <pc:sldMk cId="69183319" sldId="323"/>
        </pc:sldMkLst>
      </pc:sldChg>
      <pc:sldChg chg="new del">
        <pc:chgData name="Pena, Mauricio (BOG-MEW)" userId="bf9e80f5-155c-45a9-8712-0a7ce8b88136" providerId="ADAL" clId="{453B95D5-F799-E24A-8D30-8B2A1711FDAA}" dt="2022-08-23T15:57:16.580" v="509" actId="680"/>
        <pc:sldMkLst>
          <pc:docMk/>
          <pc:sldMk cId="1471371411" sldId="323"/>
        </pc:sldMkLst>
      </pc:sldChg>
      <pc:sldChg chg="new del">
        <pc:chgData name="Pena, Mauricio (BOG-MEW)" userId="bf9e80f5-155c-45a9-8712-0a7ce8b88136" providerId="ADAL" clId="{453B95D5-F799-E24A-8D30-8B2A1711FDAA}" dt="2022-08-23T15:58:59.427" v="536" actId="680"/>
        <pc:sldMkLst>
          <pc:docMk/>
          <pc:sldMk cId="1636071626" sldId="323"/>
        </pc:sldMkLst>
      </pc:sldChg>
      <pc:sldChg chg="new del">
        <pc:chgData name="Pena, Mauricio (BOG-MEW)" userId="bf9e80f5-155c-45a9-8712-0a7ce8b88136" providerId="ADAL" clId="{453B95D5-F799-E24A-8D30-8B2A1711FDAA}" dt="2022-08-23T15:57:43.411" v="519" actId="680"/>
        <pc:sldMkLst>
          <pc:docMk/>
          <pc:sldMk cId="1659805122" sldId="323"/>
        </pc:sldMkLst>
      </pc:sldChg>
      <pc:sldChg chg="addSp delSp modSp add mod">
        <pc:chgData name="Pena, Mauricio (BOG-MEW)" userId="bf9e80f5-155c-45a9-8712-0a7ce8b88136" providerId="ADAL" clId="{453B95D5-F799-E24A-8D30-8B2A1711FDAA}" dt="2022-08-23T16:24:13.226" v="1413" actId="1076"/>
        <pc:sldMkLst>
          <pc:docMk/>
          <pc:sldMk cId="2203783970" sldId="323"/>
        </pc:sldMkLst>
        <pc:spChg chg="mod">
          <ac:chgData name="Pena, Mauricio (BOG-MEW)" userId="bf9e80f5-155c-45a9-8712-0a7ce8b88136" providerId="ADAL" clId="{453B95D5-F799-E24A-8D30-8B2A1711FDAA}" dt="2022-08-23T16:23:15.420" v="1405" actId="207"/>
          <ac:spMkLst>
            <pc:docMk/>
            <pc:sldMk cId="2203783970" sldId="323"/>
            <ac:spMk id="5" creationId="{BA2EEF06-E751-EFA7-31AF-779F2A0C7106}"/>
          </ac:spMkLst>
        </pc:spChg>
        <pc:spChg chg="mod">
          <ac:chgData name="Pena, Mauricio (BOG-MEW)" userId="bf9e80f5-155c-45a9-8712-0a7ce8b88136" providerId="ADAL" clId="{453B95D5-F799-E24A-8D30-8B2A1711FDAA}" dt="2022-08-23T16:22:42.914" v="1388" actId="207"/>
          <ac:spMkLst>
            <pc:docMk/>
            <pc:sldMk cId="2203783970" sldId="323"/>
            <ac:spMk id="6" creationId="{471CA7E3-014C-6787-1F6D-48559E562D9A}"/>
          </ac:spMkLst>
        </pc:spChg>
        <pc:spChg chg="mod">
          <ac:chgData name="Pena, Mauricio (BOG-MEW)" userId="bf9e80f5-155c-45a9-8712-0a7ce8b88136" providerId="ADAL" clId="{453B95D5-F799-E24A-8D30-8B2A1711FDAA}" dt="2022-08-23T16:22:42.914" v="1388" actId="207"/>
          <ac:spMkLst>
            <pc:docMk/>
            <pc:sldMk cId="2203783970" sldId="323"/>
            <ac:spMk id="8" creationId="{24E0F2D1-4BAE-29BD-E716-2DE0C68CB019}"/>
          </ac:spMkLst>
        </pc:spChg>
        <pc:spChg chg="mod">
          <ac:chgData name="Pena, Mauricio (BOG-MEW)" userId="bf9e80f5-155c-45a9-8712-0a7ce8b88136" providerId="ADAL" clId="{453B95D5-F799-E24A-8D30-8B2A1711FDAA}" dt="2022-08-23T16:23:12.411" v="1404" actId="1076"/>
          <ac:spMkLst>
            <pc:docMk/>
            <pc:sldMk cId="2203783970" sldId="323"/>
            <ac:spMk id="9" creationId="{C41B2DC6-861D-3AFD-F8BB-94CDB6D0631D}"/>
          </ac:spMkLst>
        </pc:spChg>
        <pc:spChg chg="add mod">
          <ac:chgData name="Pena, Mauricio (BOG-MEW)" userId="bf9e80f5-155c-45a9-8712-0a7ce8b88136" providerId="ADAL" clId="{453B95D5-F799-E24A-8D30-8B2A1711FDAA}" dt="2022-08-23T16:23:06.205" v="1399" actId="2085"/>
          <ac:spMkLst>
            <pc:docMk/>
            <pc:sldMk cId="2203783970" sldId="323"/>
            <ac:spMk id="10" creationId="{695B19A6-D654-69D4-1DC8-B4196C674D20}"/>
          </ac:spMkLst>
        </pc:spChg>
        <pc:picChg chg="del">
          <ac:chgData name="Pena, Mauricio (BOG-MEW)" userId="bf9e80f5-155c-45a9-8712-0a7ce8b88136" providerId="ADAL" clId="{453B95D5-F799-E24A-8D30-8B2A1711FDAA}" dt="2022-08-23T16:20:53.574" v="1268" actId="478"/>
          <ac:picMkLst>
            <pc:docMk/>
            <pc:sldMk cId="2203783970" sldId="323"/>
            <ac:picMk id="3" creationId="{8D917804-B729-6AE6-7686-D9AE391154C2}"/>
          </ac:picMkLst>
        </pc:picChg>
        <pc:picChg chg="add mod">
          <ac:chgData name="Pena, Mauricio (BOG-MEW)" userId="bf9e80f5-155c-45a9-8712-0a7ce8b88136" providerId="ADAL" clId="{453B95D5-F799-E24A-8D30-8B2A1711FDAA}" dt="2022-08-23T16:22:49.982" v="1390" actId="1076"/>
          <ac:picMkLst>
            <pc:docMk/>
            <pc:sldMk cId="2203783970" sldId="323"/>
            <ac:picMk id="4" creationId="{D409941D-556F-D5D3-B122-7A6FDFB2CF91}"/>
          </ac:picMkLst>
        </pc:picChg>
        <pc:picChg chg="add mod">
          <ac:chgData name="Pena, Mauricio (BOG-MEW)" userId="bf9e80f5-155c-45a9-8712-0a7ce8b88136" providerId="ADAL" clId="{453B95D5-F799-E24A-8D30-8B2A1711FDAA}" dt="2022-08-23T16:24:13.226" v="1413" actId="1076"/>
          <ac:picMkLst>
            <pc:docMk/>
            <pc:sldMk cId="2203783970" sldId="323"/>
            <ac:picMk id="11" creationId="{C9D9E97C-5ABB-E15B-5103-911A1867B5E4}"/>
          </ac:picMkLst>
        </pc:picChg>
        <pc:picChg chg="del mod">
          <ac:chgData name="Pena, Mauricio (BOG-MEW)" userId="bf9e80f5-155c-45a9-8712-0a7ce8b88136" providerId="ADAL" clId="{453B95D5-F799-E24A-8D30-8B2A1711FDAA}" dt="2022-08-23T16:23:03.404" v="1397" actId="21"/>
          <ac:picMkLst>
            <pc:docMk/>
            <pc:sldMk cId="2203783970" sldId="323"/>
            <ac:picMk id="15" creationId="{08E9B0F8-63CD-326B-DCE1-AEE679CD6A8D}"/>
          </ac:picMkLst>
        </pc:picChg>
      </pc:sldChg>
      <pc:sldChg chg="new del">
        <pc:chgData name="Pena, Mauricio (BOG-MEW)" userId="bf9e80f5-155c-45a9-8712-0a7ce8b88136" providerId="ADAL" clId="{453B95D5-F799-E24A-8D30-8B2A1711FDAA}" dt="2022-08-23T15:57:25.996" v="511" actId="680"/>
        <pc:sldMkLst>
          <pc:docMk/>
          <pc:sldMk cId="2578513507" sldId="323"/>
        </pc:sldMkLst>
      </pc:sldChg>
      <pc:sldChg chg="new del">
        <pc:chgData name="Pena, Mauricio (BOG-MEW)" userId="bf9e80f5-155c-45a9-8712-0a7ce8b88136" providerId="ADAL" clId="{453B95D5-F799-E24A-8D30-8B2A1711FDAA}" dt="2022-08-23T15:56:51.061" v="505" actId="2696"/>
        <pc:sldMkLst>
          <pc:docMk/>
          <pc:sldMk cId="3862493919" sldId="323"/>
        </pc:sldMkLst>
      </pc:sldChg>
      <pc:sldChg chg="addSp delSp modSp new mod">
        <pc:chgData name="Pena, Mauricio (BOG-MEW)" userId="bf9e80f5-155c-45a9-8712-0a7ce8b88136" providerId="ADAL" clId="{453B95D5-F799-E24A-8D30-8B2A1711FDAA}" dt="2022-08-23T17:26:24.295" v="1808" actId="571"/>
        <pc:sldMkLst>
          <pc:docMk/>
          <pc:sldMk cId="1467975896" sldId="324"/>
        </pc:sldMkLst>
        <pc:spChg chg="add mod">
          <ac:chgData name="Pena, Mauricio (BOG-MEW)" userId="bf9e80f5-155c-45a9-8712-0a7ce8b88136" providerId="ADAL" clId="{453B95D5-F799-E24A-8D30-8B2A1711FDAA}" dt="2022-08-23T16:27:11.892" v="1782" actId="1076"/>
          <ac:spMkLst>
            <pc:docMk/>
            <pc:sldMk cId="1467975896" sldId="324"/>
            <ac:spMk id="6" creationId="{123D5503-C9BC-F8D3-1CD6-370734A9F4AD}"/>
          </ac:spMkLst>
        </pc:spChg>
        <pc:spChg chg="add mod">
          <ac:chgData name="Pena, Mauricio (BOG-MEW)" userId="bf9e80f5-155c-45a9-8712-0a7ce8b88136" providerId="ADAL" clId="{453B95D5-F799-E24A-8D30-8B2A1711FDAA}" dt="2022-08-23T16:27:00.331" v="1777" actId="14100"/>
          <ac:spMkLst>
            <pc:docMk/>
            <pc:sldMk cId="1467975896" sldId="324"/>
            <ac:spMk id="7" creationId="{ACEBC8DC-24A2-2911-1401-2CC6324FC60B}"/>
          </ac:spMkLst>
        </pc:spChg>
        <pc:spChg chg="add mod">
          <ac:chgData name="Pena, Mauricio (BOG-MEW)" userId="bf9e80f5-155c-45a9-8712-0a7ce8b88136" providerId="ADAL" clId="{453B95D5-F799-E24A-8D30-8B2A1711FDAA}" dt="2022-08-23T16:27:28.752" v="1794" actId="1076"/>
          <ac:spMkLst>
            <pc:docMk/>
            <pc:sldMk cId="1467975896" sldId="324"/>
            <ac:spMk id="8" creationId="{8D99C5DC-C038-6CBF-8964-3361200B4640}"/>
          </ac:spMkLst>
        </pc:spChg>
        <pc:spChg chg="add mod">
          <ac:chgData name="Pena, Mauricio (BOG-MEW)" userId="bf9e80f5-155c-45a9-8712-0a7ce8b88136" providerId="ADAL" clId="{453B95D5-F799-E24A-8D30-8B2A1711FDAA}" dt="2022-08-23T16:27:16.287" v="1786" actId="207"/>
          <ac:spMkLst>
            <pc:docMk/>
            <pc:sldMk cId="1467975896" sldId="324"/>
            <ac:spMk id="9" creationId="{1A8BDB31-C4C7-8BEE-B7DC-A8EF64AAD675}"/>
          </ac:spMkLst>
        </pc:spChg>
        <pc:picChg chg="add del mod">
          <ac:chgData name="Pena, Mauricio (BOG-MEW)" userId="bf9e80f5-155c-45a9-8712-0a7ce8b88136" providerId="ADAL" clId="{453B95D5-F799-E24A-8D30-8B2A1711FDAA}" dt="2022-08-23T16:24:18.586" v="1414" actId="478"/>
          <ac:picMkLst>
            <pc:docMk/>
            <pc:sldMk cId="1467975896" sldId="324"/>
            <ac:picMk id="3" creationId="{6BD08C22-9554-8CC2-95F7-4227CC3D1360}"/>
          </ac:picMkLst>
        </pc:picChg>
        <pc:picChg chg="add mod modCrop">
          <ac:chgData name="Pena, Mauricio (BOG-MEW)" userId="bf9e80f5-155c-45a9-8712-0a7ce8b88136" providerId="ADAL" clId="{453B95D5-F799-E24A-8D30-8B2A1711FDAA}" dt="2022-08-23T16:27:22.768" v="1789" actId="1076"/>
          <ac:picMkLst>
            <pc:docMk/>
            <pc:sldMk cId="1467975896" sldId="324"/>
            <ac:picMk id="5" creationId="{4B79BF62-A6E8-4105-5856-03F8DF280F4C}"/>
          </ac:picMkLst>
        </pc:picChg>
        <pc:cxnChg chg="add mod">
          <ac:chgData name="Pena, Mauricio (BOG-MEW)" userId="bf9e80f5-155c-45a9-8712-0a7ce8b88136" providerId="ADAL" clId="{453B95D5-F799-E24A-8D30-8B2A1711FDAA}" dt="2022-08-23T17:26:22.294" v="1807" actId="208"/>
          <ac:cxnSpMkLst>
            <pc:docMk/>
            <pc:sldMk cId="1467975896" sldId="324"/>
            <ac:cxnSpMk id="11" creationId="{982E729E-F79A-5724-E7C3-F45AA9EBD409}"/>
          </ac:cxnSpMkLst>
        </pc:cxnChg>
        <pc:cxnChg chg="add mod">
          <ac:chgData name="Pena, Mauricio (BOG-MEW)" userId="bf9e80f5-155c-45a9-8712-0a7ce8b88136" providerId="ADAL" clId="{453B95D5-F799-E24A-8D30-8B2A1711FDAA}" dt="2022-08-23T17:26:24.295" v="1808" actId="571"/>
          <ac:cxnSpMkLst>
            <pc:docMk/>
            <pc:sldMk cId="1467975896" sldId="324"/>
            <ac:cxnSpMk id="12" creationId="{20C76676-8208-5A8D-914C-ED8CC488F784}"/>
          </ac:cxnSpMkLst>
        </pc:cxnChg>
      </pc:sldChg>
      <pc:sldChg chg="addSp modSp new mod">
        <pc:chgData name="Pena, Mauricio (BOG-MEW)" userId="bf9e80f5-155c-45a9-8712-0a7ce8b88136" providerId="ADAL" clId="{453B95D5-F799-E24A-8D30-8B2A1711FDAA}" dt="2022-08-23T17:27:33.430" v="1820" actId="14100"/>
        <pc:sldMkLst>
          <pc:docMk/>
          <pc:sldMk cId="1302245849" sldId="325"/>
        </pc:sldMkLst>
        <pc:spChg chg="add mod">
          <ac:chgData name="Pena, Mauricio (BOG-MEW)" userId="bf9e80f5-155c-45a9-8712-0a7ce8b88136" providerId="ADAL" clId="{453B95D5-F799-E24A-8D30-8B2A1711FDAA}" dt="2022-08-23T17:27:33.430" v="1820" actId="14100"/>
          <ac:spMkLst>
            <pc:docMk/>
            <pc:sldMk cId="1302245849" sldId="325"/>
            <ac:spMk id="4" creationId="{7F99FB98-845E-35F5-1E12-DD203883440F}"/>
          </ac:spMkLst>
        </pc:spChg>
        <pc:spChg chg="add mod">
          <ac:chgData name="Pena, Mauricio (BOG-MEW)" userId="bf9e80f5-155c-45a9-8712-0a7ce8b88136" providerId="ADAL" clId="{453B95D5-F799-E24A-8D30-8B2A1711FDAA}" dt="2022-08-23T17:26:13.412" v="1806"/>
          <ac:spMkLst>
            <pc:docMk/>
            <pc:sldMk cId="1302245849" sldId="325"/>
            <ac:spMk id="5" creationId="{C5CE497A-8FA7-4305-1EEE-338271DE15A9}"/>
          </ac:spMkLst>
        </pc:spChg>
        <pc:spChg chg="add mod">
          <ac:chgData name="Pena, Mauricio (BOG-MEW)" userId="bf9e80f5-155c-45a9-8712-0a7ce8b88136" providerId="ADAL" clId="{453B95D5-F799-E24A-8D30-8B2A1711FDAA}" dt="2022-08-23T17:26:51.559" v="1812" actId="1076"/>
          <ac:spMkLst>
            <pc:docMk/>
            <pc:sldMk cId="1302245849" sldId="325"/>
            <ac:spMk id="6" creationId="{C5BAD42B-68B5-70F5-5864-76B012AB750B}"/>
          </ac:spMkLst>
        </pc:spChg>
        <pc:spChg chg="add mod">
          <ac:chgData name="Pena, Mauricio (BOG-MEW)" userId="bf9e80f5-155c-45a9-8712-0a7ce8b88136" providerId="ADAL" clId="{453B95D5-F799-E24A-8D30-8B2A1711FDAA}" dt="2022-08-23T17:27:31.761" v="1819" actId="1076"/>
          <ac:spMkLst>
            <pc:docMk/>
            <pc:sldMk cId="1302245849" sldId="325"/>
            <ac:spMk id="7" creationId="{1F8A3CDB-26BC-B3D9-26BC-C45EDCC7945C}"/>
          </ac:spMkLst>
        </pc:spChg>
        <pc:picChg chg="add mod modCrop">
          <ac:chgData name="Pena, Mauricio (BOG-MEW)" userId="bf9e80f5-155c-45a9-8712-0a7ce8b88136" providerId="ADAL" clId="{453B95D5-F799-E24A-8D30-8B2A1711FDAA}" dt="2022-08-23T17:26:00.684" v="1804" actId="732"/>
          <ac:picMkLst>
            <pc:docMk/>
            <pc:sldMk cId="1302245849" sldId="325"/>
            <ac:picMk id="3" creationId="{27B7B504-4B9F-BD35-8438-0FF7DA91CFFB}"/>
          </ac:picMkLst>
        </pc:picChg>
        <pc:picChg chg="add mod">
          <ac:chgData name="Pena, Mauricio (BOG-MEW)" userId="bf9e80f5-155c-45a9-8712-0a7ce8b88136" providerId="ADAL" clId="{453B95D5-F799-E24A-8D30-8B2A1711FDAA}" dt="2022-08-23T17:27:06.948" v="1815" actId="1076"/>
          <ac:picMkLst>
            <pc:docMk/>
            <pc:sldMk cId="1302245849" sldId="325"/>
            <ac:picMk id="10" creationId="{1D35ADA2-141F-5F09-1408-7D9972B6A07D}"/>
          </ac:picMkLst>
        </pc:picChg>
        <pc:picChg chg="add mod">
          <ac:chgData name="Pena, Mauricio (BOG-MEW)" userId="bf9e80f5-155c-45a9-8712-0a7ce8b88136" providerId="ADAL" clId="{453B95D5-F799-E24A-8D30-8B2A1711FDAA}" dt="2022-08-23T17:27:28.807" v="1818"/>
          <ac:picMkLst>
            <pc:docMk/>
            <pc:sldMk cId="1302245849" sldId="325"/>
            <ac:picMk id="11" creationId="{572198C1-1E52-9100-8114-058C8FFAB25B}"/>
          </ac:picMkLst>
        </pc:picChg>
        <pc:cxnChg chg="add mod">
          <ac:chgData name="Pena, Mauricio (BOG-MEW)" userId="bf9e80f5-155c-45a9-8712-0a7ce8b88136" providerId="ADAL" clId="{453B95D5-F799-E24A-8D30-8B2A1711FDAA}" dt="2022-08-23T17:26:51.559" v="1812" actId="1076"/>
          <ac:cxnSpMkLst>
            <pc:docMk/>
            <pc:sldMk cId="1302245849" sldId="325"/>
            <ac:cxnSpMk id="8" creationId="{3EE143B9-AF11-5DE1-240A-19735C550C98}"/>
          </ac:cxnSpMkLst>
        </pc:cxnChg>
        <pc:cxnChg chg="add mod">
          <ac:chgData name="Pena, Mauricio (BOG-MEW)" userId="bf9e80f5-155c-45a9-8712-0a7ce8b88136" providerId="ADAL" clId="{453B95D5-F799-E24A-8D30-8B2A1711FDAA}" dt="2022-08-23T17:26:51.559" v="1812" actId="1076"/>
          <ac:cxnSpMkLst>
            <pc:docMk/>
            <pc:sldMk cId="1302245849" sldId="325"/>
            <ac:cxnSpMk id="9" creationId="{A4ADE4BF-59D4-7692-DA63-42317C772450}"/>
          </ac:cxnSpMkLst>
        </pc:cxnChg>
      </pc:sldChg>
      <pc:sldChg chg="addSp delSp modSp new mod">
        <pc:chgData name="Pena, Mauricio (BOG-MEW)" userId="bf9e80f5-155c-45a9-8712-0a7ce8b88136" providerId="ADAL" clId="{453B95D5-F799-E24A-8D30-8B2A1711FDAA}" dt="2022-08-24T14:27:55.834" v="1835" actId="1076"/>
        <pc:sldMkLst>
          <pc:docMk/>
          <pc:sldMk cId="472114137" sldId="326"/>
        </pc:sldMkLst>
        <pc:picChg chg="add mod">
          <ac:chgData name="Pena, Mauricio (BOG-MEW)" userId="bf9e80f5-155c-45a9-8712-0a7ce8b88136" providerId="ADAL" clId="{453B95D5-F799-E24A-8D30-8B2A1711FDAA}" dt="2022-08-24T14:27:55.834" v="1835" actId="1076"/>
          <ac:picMkLst>
            <pc:docMk/>
            <pc:sldMk cId="472114137" sldId="326"/>
            <ac:picMk id="2" creationId="{8D02C746-6943-72E5-C11D-46F10E3B8770}"/>
          </ac:picMkLst>
        </pc:picChg>
        <pc:picChg chg="add del mod">
          <ac:chgData name="Pena, Mauricio (BOG-MEW)" userId="bf9e80f5-155c-45a9-8712-0a7ce8b88136" providerId="ADAL" clId="{453B95D5-F799-E24A-8D30-8B2A1711FDAA}" dt="2022-08-24T14:27:46.647" v="1829" actId="478"/>
          <ac:picMkLst>
            <pc:docMk/>
            <pc:sldMk cId="472114137" sldId="326"/>
            <ac:picMk id="4" creationId="{9B53E8E0-326C-C60C-AB68-FB221A18C4CA}"/>
          </ac:picMkLst>
        </pc:picChg>
        <pc:picChg chg="add mod">
          <ac:chgData name="Pena, Mauricio (BOG-MEW)" userId="bf9e80f5-155c-45a9-8712-0a7ce8b88136" providerId="ADAL" clId="{453B95D5-F799-E24A-8D30-8B2A1711FDAA}" dt="2022-08-24T14:27:53.592" v="1833" actId="1076"/>
          <ac:picMkLst>
            <pc:docMk/>
            <pc:sldMk cId="472114137" sldId="326"/>
            <ac:picMk id="6" creationId="{9B24C678-0A06-6100-33D0-77D1C3848AA7}"/>
          </ac:picMkLst>
        </pc:picChg>
      </pc:sldChg>
      <pc:sldMasterChg chg="addSldLayout delSldLayout modSldLayout sldLayoutOrd">
        <pc:chgData name="Pena, Mauricio (BOG-MEW)" userId="bf9e80f5-155c-45a9-8712-0a7ce8b88136" providerId="ADAL" clId="{453B95D5-F799-E24A-8D30-8B2A1711FDAA}" dt="2022-08-23T15:54:21.947" v="485" actId="20578"/>
        <pc:sldMasterMkLst>
          <pc:docMk/>
          <pc:sldMasterMk cId="1264747651" sldId="2147483648"/>
        </pc:sldMasterMkLst>
        <pc:sldLayoutChg chg="ord">
          <pc:chgData name="Pena, Mauricio (BOG-MEW)" userId="bf9e80f5-155c-45a9-8712-0a7ce8b88136" providerId="ADAL" clId="{453B95D5-F799-E24A-8D30-8B2A1711FDAA}" dt="2022-08-22T22:26:19.717" v="330" actId="20578"/>
          <pc:sldLayoutMkLst>
            <pc:docMk/>
            <pc:sldMasterMk cId="1264747651" sldId="2147483648"/>
            <pc:sldLayoutMk cId="3081194087" sldId="2147483649"/>
          </pc:sldLayoutMkLst>
        </pc:sldLayoutChg>
        <pc:sldLayoutChg chg="delSp modSp mod setBg">
          <pc:chgData name="Pena, Mauricio (BOG-MEW)" userId="bf9e80f5-155c-45a9-8712-0a7ce8b88136" providerId="ADAL" clId="{453B95D5-F799-E24A-8D30-8B2A1711FDAA}" dt="2022-08-22T22:17:55.550" v="271" actId="1076"/>
          <pc:sldLayoutMkLst>
            <pc:docMk/>
            <pc:sldMasterMk cId="1264747651" sldId="2147483648"/>
            <pc:sldLayoutMk cId="2256299711" sldId="2147483650"/>
          </pc:sldLayoutMkLst>
          <pc:spChg chg="mod">
            <ac:chgData name="Pena, Mauricio (BOG-MEW)" userId="bf9e80f5-155c-45a9-8712-0a7ce8b88136" providerId="ADAL" clId="{453B95D5-F799-E24A-8D30-8B2A1711FDAA}" dt="2022-08-22T22:17:55.550" v="271" actId="1076"/>
            <ac:spMkLst>
              <pc:docMk/>
              <pc:sldMasterMk cId="1264747651" sldId="2147483648"/>
              <pc:sldLayoutMk cId="2256299711" sldId="2147483650"/>
              <ac:spMk id="2" creationId="{00000000-0000-0000-0000-000000000000}"/>
            </ac:spMkLst>
          </pc:spChg>
          <pc:picChg chg="del">
            <ac:chgData name="Pena, Mauricio (BOG-MEW)" userId="bf9e80f5-155c-45a9-8712-0a7ce8b88136" providerId="ADAL" clId="{453B95D5-F799-E24A-8D30-8B2A1711FDAA}" dt="2022-08-22T22:17:49.457" v="268" actId="478"/>
            <ac:picMkLst>
              <pc:docMk/>
              <pc:sldMasterMk cId="1264747651" sldId="2147483648"/>
              <pc:sldLayoutMk cId="2256299711" sldId="2147483650"/>
              <ac:picMk id="4" creationId="{606A5628-9C54-994A-9B5A-6BD4B048A06C}"/>
            </ac:picMkLst>
          </pc:picChg>
        </pc:sldLayoutChg>
        <pc:sldLayoutChg chg="delSp modSp mod ord setBg">
          <pc:chgData name="Pena, Mauricio (BOG-MEW)" userId="bf9e80f5-155c-45a9-8712-0a7ce8b88136" providerId="ADAL" clId="{453B95D5-F799-E24A-8D30-8B2A1711FDAA}" dt="2022-08-22T22:26:39.935" v="334" actId="1076"/>
          <pc:sldLayoutMkLst>
            <pc:docMk/>
            <pc:sldMasterMk cId="1264747651" sldId="2147483648"/>
            <pc:sldLayoutMk cId="1633736255" sldId="2147483651"/>
          </pc:sldLayoutMkLst>
          <pc:spChg chg="mod">
            <ac:chgData name="Pena, Mauricio (BOG-MEW)" userId="bf9e80f5-155c-45a9-8712-0a7ce8b88136" providerId="ADAL" clId="{453B95D5-F799-E24A-8D30-8B2A1711FDAA}" dt="2022-08-22T22:26:39.935" v="334" actId="1076"/>
            <ac:spMkLst>
              <pc:docMk/>
              <pc:sldMasterMk cId="1264747651" sldId="2147483648"/>
              <pc:sldLayoutMk cId="1633736255" sldId="2147483651"/>
              <ac:spMk id="2" creationId="{00000000-0000-0000-0000-000000000000}"/>
            </ac:spMkLst>
          </pc:spChg>
          <pc:picChg chg="del">
            <ac:chgData name="Pena, Mauricio (BOG-MEW)" userId="bf9e80f5-155c-45a9-8712-0a7ce8b88136" providerId="ADAL" clId="{453B95D5-F799-E24A-8D30-8B2A1711FDAA}" dt="2022-08-22T22:17:59.285" v="272" actId="478"/>
            <ac:picMkLst>
              <pc:docMk/>
              <pc:sldMasterMk cId="1264747651" sldId="2147483648"/>
              <pc:sldLayoutMk cId="1633736255" sldId="2147483651"/>
              <ac:picMk id="4" creationId="{E4D96E5C-B2E4-1A4C-BA1A-BC1E587E59B6}"/>
            </ac:picMkLst>
          </pc:picChg>
        </pc:sldLayoutChg>
        <pc:sldLayoutChg chg="delSp mod ord setBg">
          <pc:chgData name="Pena, Mauricio (BOG-MEW)" userId="bf9e80f5-155c-45a9-8712-0a7ce8b88136" providerId="ADAL" clId="{453B95D5-F799-E24A-8D30-8B2A1711FDAA}" dt="2022-08-22T22:20:30.291" v="299"/>
          <pc:sldLayoutMkLst>
            <pc:docMk/>
            <pc:sldMasterMk cId="1264747651" sldId="2147483648"/>
            <pc:sldLayoutMk cId="3932146248" sldId="2147483652"/>
          </pc:sldLayoutMkLst>
          <pc:picChg chg="del">
            <ac:chgData name="Pena, Mauricio (BOG-MEW)" userId="bf9e80f5-155c-45a9-8712-0a7ce8b88136" providerId="ADAL" clId="{453B95D5-F799-E24A-8D30-8B2A1711FDAA}" dt="2022-08-22T22:18:41.141" v="279" actId="478"/>
            <ac:picMkLst>
              <pc:docMk/>
              <pc:sldMasterMk cId="1264747651" sldId="2147483648"/>
              <pc:sldLayoutMk cId="3932146248" sldId="2147483652"/>
              <ac:picMk id="6" creationId="{678EBC09-6E14-4946-AEA1-7DB93E2CDA08}"/>
            </ac:picMkLst>
          </pc:picChg>
        </pc:sldLayoutChg>
        <pc:sldLayoutChg chg="delSp mod setBg">
          <pc:chgData name="Pena, Mauricio (BOG-MEW)" userId="bf9e80f5-155c-45a9-8712-0a7ce8b88136" providerId="ADAL" clId="{453B95D5-F799-E24A-8D30-8B2A1711FDAA}" dt="2022-08-22T22:21:05.839" v="305"/>
          <pc:sldLayoutMkLst>
            <pc:docMk/>
            <pc:sldMasterMk cId="1264747651" sldId="2147483648"/>
            <pc:sldLayoutMk cId="2954916342" sldId="2147483653"/>
          </pc:sldLayoutMkLst>
          <pc:picChg chg="del">
            <ac:chgData name="Pena, Mauricio (BOG-MEW)" userId="bf9e80f5-155c-45a9-8712-0a7ce8b88136" providerId="ADAL" clId="{453B95D5-F799-E24A-8D30-8B2A1711FDAA}" dt="2022-08-22T22:18:50.366" v="282" actId="478"/>
            <ac:picMkLst>
              <pc:docMk/>
              <pc:sldMasterMk cId="1264747651" sldId="2147483648"/>
              <pc:sldLayoutMk cId="2954916342" sldId="2147483653"/>
              <ac:picMk id="7" creationId="{01D611F4-06E1-9F45-9026-E8CA06F79FF8}"/>
            </ac:picMkLst>
          </pc:picChg>
        </pc:sldLayoutChg>
        <pc:sldLayoutChg chg="delSp mod ord setBg">
          <pc:chgData name="Pena, Mauricio (BOG-MEW)" userId="bf9e80f5-155c-45a9-8712-0a7ce8b88136" providerId="ADAL" clId="{453B95D5-F799-E24A-8D30-8B2A1711FDAA}" dt="2022-08-22T22:20:55.420" v="303"/>
          <pc:sldLayoutMkLst>
            <pc:docMk/>
            <pc:sldMasterMk cId="1264747651" sldId="2147483648"/>
            <pc:sldLayoutMk cId="1548689119" sldId="2147483654"/>
          </pc:sldLayoutMkLst>
          <pc:picChg chg="del">
            <ac:chgData name="Pena, Mauricio (BOG-MEW)" userId="bf9e80f5-155c-45a9-8712-0a7ce8b88136" providerId="ADAL" clId="{453B95D5-F799-E24A-8D30-8B2A1711FDAA}" dt="2022-08-22T22:19:08.741" v="285" actId="478"/>
            <ac:picMkLst>
              <pc:docMk/>
              <pc:sldMasterMk cId="1264747651" sldId="2147483648"/>
              <pc:sldLayoutMk cId="1548689119" sldId="2147483654"/>
              <ac:picMk id="3" creationId="{93B30178-3E6A-9143-8B48-F48149F0C8EB}"/>
            </ac:picMkLst>
          </pc:picChg>
        </pc:sldLayoutChg>
        <pc:sldLayoutChg chg="del">
          <pc:chgData name="Pena, Mauricio (BOG-MEW)" userId="bf9e80f5-155c-45a9-8712-0a7ce8b88136" providerId="ADAL" clId="{453B95D5-F799-E24A-8D30-8B2A1711FDAA}" dt="2022-08-22T22:19:43.241" v="292" actId="2696"/>
          <pc:sldLayoutMkLst>
            <pc:docMk/>
            <pc:sldMasterMk cId="1264747651" sldId="2147483648"/>
            <pc:sldLayoutMk cId="836280630" sldId="2147483656"/>
          </pc:sldLayoutMkLst>
        </pc:sldLayoutChg>
        <pc:sldLayoutChg chg="del">
          <pc:chgData name="Pena, Mauricio (BOG-MEW)" userId="bf9e80f5-155c-45a9-8712-0a7ce8b88136" providerId="ADAL" clId="{453B95D5-F799-E24A-8D30-8B2A1711FDAA}" dt="2022-08-22T22:19:44.354" v="293" actId="2696"/>
          <pc:sldLayoutMkLst>
            <pc:docMk/>
            <pc:sldMasterMk cId="1264747651" sldId="2147483648"/>
            <pc:sldLayoutMk cId="3481660534" sldId="2147483657"/>
          </pc:sldLayoutMkLst>
        </pc:sldLayoutChg>
        <pc:sldLayoutChg chg="addSp delSp modSp mod setBg">
          <pc:chgData name="Pena, Mauricio (BOG-MEW)" userId="bf9e80f5-155c-45a9-8712-0a7ce8b88136" providerId="ADAL" clId="{453B95D5-F799-E24A-8D30-8B2A1711FDAA}" dt="2022-08-22T22:17:30.638" v="263" actId="478"/>
          <pc:sldLayoutMkLst>
            <pc:docMk/>
            <pc:sldMasterMk cId="1264747651" sldId="2147483648"/>
            <pc:sldLayoutMk cId="77257119" sldId="2147483659"/>
          </pc:sldLayoutMkLst>
          <pc:spChg chg="mod">
            <ac:chgData name="Pena, Mauricio (BOG-MEW)" userId="bf9e80f5-155c-45a9-8712-0a7ce8b88136" providerId="ADAL" clId="{453B95D5-F799-E24A-8D30-8B2A1711FDAA}" dt="2022-08-22T22:17:24.282" v="260" actId="1076"/>
            <ac:spMkLst>
              <pc:docMk/>
              <pc:sldMasterMk cId="1264747651" sldId="2147483648"/>
              <pc:sldLayoutMk cId="77257119" sldId="2147483659"/>
              <ac:spMk id="2" creationId="{00000000-0000-0000-0000-000000000000}"/>
            </ac:spMkLst>
          </pc:spChg>
          <pc:spChg chg="add del mod">
            <ac:chgData name="Pena, Mauricio (BOG-MEW)" userId="bf9e80f5-155c-45a9-8712-0a7ce8b88136" providerId="ADAL" clId="{453B95D5-F799-E24A-8D30-8B2A1711FDAA}" dt="2022-08-22T22:17:19.459" v="258"/>
            <ac:spMkLst>
              <pc:docMk/>
              <pc:sldMasterMk cId="1264747651" sldId="2147483648"/>
              <pc:sldLayoutMk cId="77257119" sldId="2147483659"/>
              <ac:spMk id="4" creationId="{0CBB7F8A-B70F-1332-50CB-23CB08345D27}"/>
            </ac:spMkLst>
          </pc:spChg>
          <pc:spChg chg="del mod">
            <ac:chgData name="Pena, Mauricio (BOG-MEW)" userId="bf9e80f5-155c-45a9-8712-0a7ce8b88136" providerId="ADAL" clId="{453B95D5-F799-E24A-8D30-8B2A1711FDAA}" dt="2022-08-22T22:17:30.638" v="263" actId="478"/>
            <ac:spMkLst>
              <pc:docMk/>
              <pc:sldMasterMk cId="1264747651" sldId="2147483648"/>
              <pc:sldLayoutMk cId="77257119" sldId="2147483659"/>
              <ac:spMk id="5" creationId="{00000000-0000-0000-0000-000000000000}"/>
            </ac:spMkLst>
          </pc:spChg>
          <pc:picChg chg="del">
            <ac:chgData name="Pena, Mauricio (BOG-MEW)" userId="bf9e80f5-155c-45a9-8712-0a7ce8b88136" providerId="ADAL" clId="{453B95D5-F799-E24A-8D30-8B2A1711FDAA}" dt="2022-08-22T22:16:58.704" v="250" actId="478"/>
            <ac:picMkLst>
              <pc:docMk/>
              <pc:sldMasterMk cId="1264747651" sldId="2147483648"/>
              <pc:sldLayoutMk cId="77257119" sldId="2147483659"/>
              <ac:picMk id="6" creationId="{8F133EED-D175-F84D-A9CE-CF916D89A19E}"/>
            </ac:picMkLst>
          </pc:picChg>
        </pc:sldLayoutChg>
        <pc:sldLayoutChg chg="delSp modSp mod setBg">
          <pc:chgData name="Pena, Mauricio (BOG-MEW)" userId="bf9e80f5-155c-45a9-8712-0a7ce8b88136" providerId="ADAL" clId="{453B95D5-F799-E24A-8D30-8B2A1711FDAA}" dt="2022-08-23T15:54:17.981" v="484"/>
          <pc:sldLayoutMkLst>
            <pc:docMk/>
            <pc:sldMasterMk cId="1264747651" sldId="2147483648"/>
            <pc:sldLayoutMk cId="3428025922" sldId="2147483660"/>
          </pc:sldLayoutMkLst>
          <pc:picChg chg="del mod">
            <ac:chgData name="Pena, Mauricio (BOG-MEW)" userId="bf9e80f5-155c-45a9-8712-0a7ce8b88136" providerId="ADAL" clId="{453B95D5-F799-E24A-8D30-8B2A1711FDAA}" dt="2022-08-23T15:54:10.934" v="482" actId="478"/>
            <ac:picMkLst>
              <pc:docMk/>
              <pc:sldMasterMk cId="1264747651" sldId="2147483648"/>
              <pc:sldLayoutMk cId="3428025922" sldId="2147483660"/>
              <ac:picMk id="4" creationId="{4071B713-0C7E-0D43-837C-1960A0D171F8}"/>
            </ac:picMkLst>
          </pc:picChg>
          <pc:picChg chg="del">
            <ac:chgData name="Pena, Mauricio (BOG-MEW)" userId="bf9e80f5-155c-45a9-8712-0a7ce8b88136" providerId="ADAL" clId="{453B95D5-F799-E24A-8D30-8B2A1711FDAA}" dt="2022-08-23T15:54:09.630" v="480" actId="478"/>
            <ac:picMkLst>
              <pc:docMk/>
              <pc:sldMasterMk cId="1264747651" sldId="2147483648"/>
              <pc:sldLayoutMk cId="3428025922" sldId="2147483660"/>
              <ac:picMk id="6" creationId="{CB8A94FB-F0E7-3949-87C7-90B543236346}"/>
            </ac:picMkLst>
          </pc:picChg>
        </pc:sldLayoutChg>
        <pc:sldLayoutChg chg="ord">
          <pc:chgData name="Pena, Mauricio (BOG-MEW)" userId="bf9e80f5-155c-45a9-8712-0a7ce8b88136" providerId="ADAL" clId="{453B95D5-F799-E24A-8D30-8B2A1711FDAA}" dt="2022-08-22T22:26:20.848" v="331" actId="20578"/>
          <pc:sldLayoutMkLst>
            <pc:docMk/>
            <pc:sldMasterMk cId="1264747651" sldId="2147483648"/>
            <pc:sldLayoutMk cId="927545368" sldId="2147483661"/>
          </pc:sldLayoutMkLst>
        </pc:sldLayoutChg>
        <pc:sldLayoutChg chg="ord">
          <pc:chgData name="Pena, Mauricio (BOG-MEW)" userId="bf9e80f5-155c-45a9-8712-0a7ce8b88136" providerId="ADAL" clId="{453B95D5-F799-E24A-8D30-8B2A1711FDAA}" dt="2022-08-23T15:54:21.947" v="485" actId="20578"/>
          <pc:sldLayoutMkLst>
            <pc:docMk/>
            <pc:sldMasterMk cId="1264747651" sldId="2147483648"/>
            <pc:sldLayoutMk cId="342720444" sldId="2147483662"/>
          </pc:sldLayoutMkLst>
        </pc:sldLayoutChg>
        <pc:sldLayoutChg chg="delSp mod setBg">
          <pc:chgData name="Pena, Mauricio (BOG-MEW)" userId="bf9e80f5-155c-45a9-8712-0a7ce8b88136" providerId="ADAL" clId="{453B95D5-F799-E24A-8D30-8B2A1711FDAA}" dt="2022-08-22T22:19:30.424" v="291"/>
          <pc:sldLayoutMkLst>
            <pc:docMk/>
            <pc:sldMasterMk cId="1264747651" sldId="2147483648"/>
            <pc:sldLayoutMk cId="1040887508" sldId="2147483663"/>
          </pc:sldLayoutMkLst>
          <pc:picChg chg="del">
            <ac:chgData name="Pena, Mauricio (BOG-MEW)" userId="bf9e80f5-155c-45a9-8712-0a7ce8b88136" providerId="ADAL" clId="{453B95D5-F799-E24A-8D30-8B2A1711FDAA}" dt="2022-08-22T22:19:25.773" v="289" actId="478"/>
            <ac:picMkLst>
              <pc:docMk/>
              <pc:sldMasterMk cId="1264747651" sldId="2147483648"/>
              <pc:sldLayoutMk cId="1040887508" sldId="2147483663"/>
              <ac:picMk id="3" creationId="{93B30178-3E6A-9143-8B48-F48149F0C8EB}"/>
            </ac:picMkLst>
          </pc:picChg>
        </pc:sldLayoutChg>
        <pc:sldLayoutChg chg="delSp mod setBg">
          <pc:chgData name="Pena, Mauricio (BOG-MEW)" userId="bf9e80f5-155c-45a9-8712-0a7ce8b88136" providerId="ADAL" clId="{453B95D5-F799-E24A-8D30-8B2A1711FDAA}" dt="2022-08-22T22:19:17.361" v="288"/>
          <pc:sldLayoutMkLst>
            <pc:docMk/>
            <pc:sldMasterMk cId="1264747651" sldId="2147483648"/>
            <pc:sldLayoutMk cId="2478799951" sldId="2147483664"/>
          </pc:sldLayoutMkLst>
          <pc:picChg chg="del">
            <ac:chgData name="Pena, Mauricio (BOG-MEW)" userId="bf9e80f5-155c-45a9-8712-0a7ce8b88136" providerId="ADAL" clId="{453B95D5-F799-E24A-8D30-8B2A1711FDAA}" dt="2022-08-22T22:19:12.218" v="286" actId="478"/>
            <ac:picMkLst>
              <pc:docMk/>
              <pc:sldMasterMk cId="1264747651" sldId="2147483648"/>
              <pc:sldLayoutMk cId="2478799951" sldId="2147483664"/>
              <ac:picMk id="3" creationId="{93B30178-3E6A-9143-8B48-F48149F0C8EB}"/>
            </ac:picMkLst>
          </pc:picChg>
        </pc:sldLayoutChg>
        <pc:sldLayoutChg chg="delSp modSp mod setBg">
          <pc:chgData name="Pena, Mauricio (BOG-MEW)" userId="bf9e80f5-155c-45a9-8712-0a7ce8b88136" providerId="ADAL" clId="{453B95D5-F799-E24A-8D30-8B2A1711FDAA}" dt="2022-08-22T22:35:17.429" v="386"/>
          <pc:sldLayoutMkLst>
            <pc:docMk/>
            <pc:sldMasterMk cId="1264747651" sldId="2147483648"/>
            <pc:sldLayoutMk cId="3615224775" sldId="2147483665"/>
          </pc:sldLayoutMkLst>
          <pc:spChg chg="del mod">
            <ac:chgData name="Pena, Mauricio (BOG-MEW)" userId="bf9e80f5-155c-45a9-8712-0a7ce8b88136" providerId="ADAL" clId="{453B95D5-F799-E24A-8D30-8B2A1711FDAA}" dt="2022-08-22T22:11:43.402" v="201" actId="478"/>
            <ac:spMkLst>
              <pc:docMk/>
              <pc:sldMasterMk cId="1264747651" sldId="2147483648"/>
              <pc:sldLayoutMk cId="3615224775" sldId="2147483665"/>
              <ac:spMk id="6" creationId="{8BFA3EEB-4AE8-3A48-9E59-6DD9EDBABE20}"/>
            </ac:spMkLst>
          </pc:spChg>
          <pc:spChg chg="del mod">
            <ac:chgData name="Pena, Mauricio (BOG-MEW)" userId="bf9e80f5-155c-45a9-8712-0a7ce8b88136" providerId="ADAL" clId="{453B95D5-F799-E24A-8D30-8B2A1711FDAA}" dt="2022-08-22T22:11:49.008" v="203" actId="478"/>
            <ac:spMkLst>
              <pc:docMk/>
              <pc:sldMasterMk cId="1264747651" sldId="2147483648"/>
              <pc:sldLayoutMk cId="3615224775" sldId="2147483665"/>
              <ac:spMk id="8" creationId="{FBF723CC-BD88-AF46-81BF-C48B6D145B9D}"/>
            </ac:spMkLst>
          </pc:spChg>
        </pc:sldLayoutChg>
        <pc:sldLayoutChg chg="del">
          <pc:chgData name="Pena, Mauricio (BOG-MEW)" userId="bf9e80f5-155c-45a9-8712-0a7ce8b88136" providerId="ADAL" clId="{453B95D5-F799-E24A-8D30-8B2A1711FDAA}" dt="2022-08-22T22:11:53.240" v="204" actId="2696"/>
          <pc:sldLayoutMkLst>
            <pc:docMk/>
            <pc:sldMasterMk cId="1264747651" sldId="2147483648"/>
            <pc:sldLayoutMk cId="1463097839" sldId="2147483666"/>
          </pc:sldLayoutMkLst>
        </pc:sldLayoutChg>
        <pc:sldLayoutChg chg="add mod modTransition setBg">
          <pc:chgData name="Pena, Mauricio (BOG-MEW)" userId="bf9e80f5-155c-45a9-8712-0a7ce8b88136" providerId="ADAL" clId="{453B95D5-F799-E24A-8D30-8B2A1711FDAA}" dt="2022-08-22T22:12:03.997" v="209"/>
          <pc:sldLayoutMkLst>
            <pc:docMk/>
            <pc:sldMasterMk cId="1264747651" sldId="2147483648"/>
            <pc:sldLayoutMk cId="2796015646" sldId="2147483666"/>
          </pc:sldLayoutMkLst>
        </pc:sldLayoutChg>
        <pc:sldLayoutChg chg="add del mod modTransition setBg">
          <pc:chgData name="Pena, Mauricio (BOG-MEW)" userId="bf9e80f5-155c-45a9-8712-0a7ce8b88136" providerId="ADAL" clId="{453B95D5-F799-E24A-8D30-8B2A1711FDAA}" dt="2022-08-22T22:21:15.628" v="306" actId="2696"/>
          <pc:sldLayoutMkLst>
            <pc:docMk/>
            <pc:sldMasterMk cId="1264747651" sldId="2147483648"/>
            <pc:sldLayoutMk cId="3017201800" sldId="2147483667"/>
          </pc:sldLayoutMkLst>
        </pc:sldLayoutChg>
        <pc:sldLayoutChg chg="del">
          <pc:chgData name="Pena, Mauricio (BOG-MEW)" userId="bf9e80f5-155c-45a9-8712-0a7ce8b88136" providerId="ADAL" clId="{453B95D5-F799-E24A-8D30-8B2A1711FDAA}" dt="2022-08-22T22:11:53.245" v="205" actId="2696"/>
          <pc:sldLayoutMkLst>
            <pc:docMk/>
            <pc:sldMasterMk cId="1264747651" sldId="2147483648"/>
            <pc:sldLayoutMk cId="3427979305" sldId="2147483667"/>
          </pc:sldLayoutMkLst>
        </pc:sldLayoutChg>
        <pc:sldLayoutChg chg="add del mod modTransition setBg">
          <pc:chgData name="Pena, Mauricio (BOG-MEW)" userId="bf9e80f5-155c-45a9-8712-0a7ce8b88136" providerId="ADAL" clId="{453B95D5-F799-E24A-8D30-8B2A1711FDAA}" dt="2022-08-22T22:21:16.320" v="307" actId="2696"/>
          <pc:sldLayoutMkLst>
            <pc:docMk/>
            <pc:sldMasterMk cId="1264747651" sldId="2147483648"/>
            <pc:sldLayoutMk cId="1184727589" sldId="2147483668"/>
          </pc:sldLayoutMkLst>
        </pc:sldLayoutChg>
        <pc:sldLayoutChg chg="del">
          <pc:chgData name="Pena, Mauricio (BOG-MEW)" userId="bf9e80f5-155c-45a9-8712-0a7ce8b88136" providerId="ADAL" clId="{453B95D5-F799-E24A-8D30-8B2A1711FDAA}" dt="2022-08-22T22:11:53.247" v="206" actId="2696"/>
          <pc:sldLayoutMkLst>
            <pc:docMk/>
            <pc:sldMasterMk cId="1264747651" sldId="2147483648"/>
            <pc:sldLayoutMk cId="2861952342" sldId="2147483668"/>
          </pc:sldLayoutMkLst>
        </pc:sldLayoutChg>
        <pc:sldLayoutChg chg="add del mod modTransition setBg">
          <pc:chgData name="Pena, Mauricio (BOG-MEW)" userId="bf9e80f5-155c-45a9-8712-0a7ce8b88136" providerId="ADAL" clId="{453B95D5-F799-E24A-8D30-8B2A1711FDAA}" dt="2022-08-22T22:21:17.157" v="308" actId="2696"/>
          <pc:sldLayoutMkLst>
            <pc:docMk/>
            <pc:sldMasterMk cId="1264747651" sldId="2147483648"/>
            <pc:sldLayoutMk cId="806984748" sldId="2147483669"/>
          </pc:sldLayoutMkLst>
        </pc:sldLayoutChg>
        <pc:sldLayoutChg chg="add del mod modTransition setBg">
          <pc:chgData name="Pena, Mauricio (BOG-MEW)" userId="bf9e80f5-155c-45a9-8712-0a7ce8b88136" providerId="ADAL" clId="{453B95D5-F799-E24A-8D30-8B2A1711FDAA}" dt="2022-08-22T22:21:17.885" v="309" actId="2696"/>
          <pc:sldLayoutMkLst>
            <pc:docMk/>
            <pc:sldMasterMk cId="1264747651" sldId="2147483648"/>
            <pc:sldLayoutMk cId="596705961" sldId="2147483670"/>
          </pc:sldLayoutMkLst>
        </pc:sldLayoutChg>
        <pc:sldLayoutChg chg="add del mod modTransition setBg">
          <pc:chgData name="Pena, Mauricio (BOG-MEW)" userId="bf9e80f5-155c-45a9-8712-0a7ce8b88136" providerId="ADAL" clId="{453B95D5-F799-E24A-8D30-8B2A1711FDAA}" dt="2022-08-22T22:21:19.596" v="311" actId="2696"/>
          <pc:sldLayoutMkLst>
            <pc:docMk/>
            <pc:sldMasterMk cId="1264747651" sldId="2147483648"/>
            <pc:sldLayoutMk cId="3116338651" sldId="2147483671"/>
          </pc:sldLayoutMkLst>
        </pc:sldLayoutChg>
        <pc:sldLayoutChg chg="add del mod ord modTransition setBg">
          <pc:chgData name="Pena, Mauricio (BOG-MEW)" userId="bf9e80f5-155c-45a9-8712-0a7ce8b88136" providerId="ADAL" clId="{453B95D5-F799-E24A-8D30-8B2A1711FDAA}" dt="2022-08-22T22:21:18.680" v="310" actId="2696"/>
          <pc:sldLayoutMkLst>
            <pc:docMk/>
            <pc:sldMasterMk cId="1264747651" sldId="2147483648"/>
            <pc:sldLayoutMk cId="2084181479" sldId="2147483672"/>
          </pc:sldLayoutMkLst>
        </pc:sldLayoutChg>
        <pc:sldLayoutChg chg="addSp modSp add mod ord modTransition setBg">
          <pc:chgData name="Pena, Mauricio (BOG-MEW)" userId="bf9e80f5-155c-45a9-8712-0a7ce8b88136" providerId="ADAL" clId="{453B95D5-F799-E24A-8D30-8B2A1711FDAA}" dt="2022-08-22T22:20:10.456" v="296" actId="1076"/>
          <pc:sldLayoutMkLst>
            <pc:docMk/>
            <pc:sldMasterMk cId="1264747651" sldId="2147483648"/>
            <pc:sldLayoutMk cId="3638384164" sldId="2147483673"/>
          </pc:sldLayoutMkLst>
          <pc:spChg chg="add mod">
            <ac:chgData name="Pena, Mauricio (BOG-MEW)" userId="bf9e80f5-155c-45a9-8712-0a7ce8b88136" providerId="ADAL" clId="{453B95D5-F799-E24A-8D30-8B2A1711FDAA}" dt="2022-08-22T22:20:10.456" v="296" actId="1076"/>
            <ac:spMkLst>
              <pc:docMk/>
              <pc:sldMasterMk cId="1264747651" sldId="2147483648"/>
              <pc:sldLayoutMk cId="3638384164" sldId="2147483673"/>
              <ac:spMk id="2" creationId="{3E926D5C-4AC7-132F-E893-99F0782CFBE0}"/>
            </ac:spMkLst>
          </pc:spChg>
          <pc:spChg chg="add mod">
            <ac:chgData name="Pena, Mauricio (BOG-MEW)" userId="bf9e80f5-155c-45a9-8712-0a7ce8b88136" providerId="ADAL" clId="{453B95D5-F799-E24A-8D30-8B2A1711FDAA}" dt="2022-08-22T22:20:10.456" v="296" actId="1076"/>
            <ac:spMkLst>
              <pc:docMk/>
              <pc:sldMasterMk cId="1264747651" sldId="2147483648"/>
              <pc:sldLayoutMk cId="3638384164" sldId="2147483673"/>
              <ac:spMk id="3" creationId="{FCB7FAA0-7A54-CECE-F5E6-64B8AC899837}"/>
            </ac:spMkLst>
          </pc:spChg>
        </pc:sldLayoutChg>
        <pc:sldLayoutChg chg="addSp modSp add mod ord modTransition setBg">
          <pc:chgData name="Pena, Mauricio (BOG-MEW)" userId="bf9e80f5-155c-45a9-8712-0a7ce8b88136" providerId="ADAL" clId="{453B95D5-F799-E24A-8D30-8B2A1711FDAA}" dt="2022-08-22T22:16:45.234" v="249" actId="1076"/>
          <pc:sldLayoutMkLst>
            <pc:docMk/>
            <pc:sldMasterMk cId="1264747651" sldId="2147483648"/>
            <pc:sldLayoutMk cId="54774673" sldId="2147483674"/>
          </pc:sldLayoutMkLst>
          <pc:spChg chg="add mod">
            <ac:chgData name="Pena, Mauricio (BOG-MEW)" userId="bf9e80f5-155c-45a9-8712-0a7ce8b88136" providerId="ADAL" clId="{453B95D5-F799-E24A-8D30-8B2A1711FDAA}" dt="2022-08-22T22:16:45.234" v="249" actId="1076"/>
            <ac:spMkLst>
              <pc:docMk/>
              <pc:sldMasterMk cId="1264747651" sldId="2147483648"/>
              <pc:sldLayoutMk cId="54774673" sldId="2147483674"/>
              <ac:spMk id="2" creationId="{F454A320-513D-75E2-6A37-0E887CCEAEE9}"/>
            </ac:spMkLst>
          </pc:spChg>
          <pc:spChg chg="add mod">
            <ac:chgData name="Pena, Mauricio (BOG-MEW)" userId="bf9e80f5-155c-45a9-8712-0a7ce8b88136" providerId="ADAL" clId="{453B95D5-F799-E24A-8D30-8B2A1711FDAA}" dt="2022-08-22T22:16:45.234" v="249" actId="1076"/>
            <ac:spMkLst>
              <pc:docMk/>
              <pc:sldMasterMk cId="1264747651" sldId="2147483648"/>
              <pc:sldLayoutMk cId="54774673" sldId="2147483674"/>
              <ac:spMk id="3" creationId="{1C23FCD0-8944-85CD-A818-37547B7908FE}"/>
            </ac:spMkLst>
          </pc:spChg>
        </pc:sldLayoutChg>
        <pc:sldLayoutChg chg="addSp delSp modSp add mod modTransition setBg">
          <pc:chgData name="Pena, Mauricio (BOG-MEW)" userId="bf9e80f5-155c-45a9-8712-0a7ce8b88136" providerId="ADAL" clId="{453B95D5-F799-E24A-8D30-8B2A1711FDAA}" dt="2022-08-22T22:25:33.260" v="329" actId="1076"/>
          <pc:sldLayoutMkLst>
            <pc:docMk/>
            <pc:sldMasterMk cId="1264747651" sldId="2147483648"/>
            <pc:sldLayoutMk cId="156355372" sldId="2147483675"/>
          </pc:sldLayoutMkLst>
          <pc:picChg chg="add mod">
            <ac:chgData name="Pena, Mauricio (BOG-MEW)" userId="bf9e80f5-155c-45a9-8712-0a7ce8b88136" providerId="ADAL" clId="{453B95D5-F799-E24A-8D30-8B2A1711FDAA}" dt="2022-08-22T22:25:33.260" v="329" actId="1076"/>
            <ac:picMkLst>
              <pc:docMk/>
              <pc:sldMasterMk cId="1264747651" sldId="2147483648"/>
              <pc:sldLayoutMk cId="156355372" sldId="2147483675"/>
              <ac:picMk id="3" creationId="{CBB0A857-5E02-1A8D-389A-8F1F3CDFC3FF}"/>
            </ac:picMkLst>
          </pc:picChg>
          <pc:picChg chg="add del mod">
            <ac:chgData name="Pena, Mauricio (BOG-MEW)" userId="bf9e80f5-155c-45a9-8712-0a7ce8b88136" providerId="ADAL" clId="{453B95D5-F799-E24A-8D30-8B2A1711FDAA}" dt="2022-08-22T22:25:15.031" v="323" actId="478"/>
            <ac:picMkLst>
              <pc:docMk/>
              <pc:sldMasterMk cId="1264747651" sldId="2147483648"/>
              <pc:sldLayoutMk cId="156355372" sldId="2147483675"/>
              <ac:picMk id="5" creationId="{325BFFD2-D440-0C54-79FA-159FA4AB4DCE}"/>
            </ac:picMkLst>
          </pc:picChg>
          <pc:picChg chg="add mod">
            <ac:chgData name="Pena, Mauricio (BOG-MEW)" userId="bf9e80f5-155c-45a9-8712-0a7ce8b88136" providerId="ADAL" clId="{453B95D5-F799-E24A-8D30-8B2A1711FDAA}" dt="2022-08-22T22:25:32.278" v="328" actId="1076"/>
            <ac:picMkLst>
              <pc:docMk/>
              <pc:sldMasterMk cId="1264747651" sldId="2147483648"/>
              <pc:sldLayoutMk cId="156355372" sldId="2147483675"/>
              <ac:picMk id="7" creationId="{DFA61EF3-A0BF-26F2-1F5C-2FE83446FCCC}"/>
            </ac:picMkLst>
          </pc:picChg>
        </pc:sldLayoutChg>
        <pc:sldLayoutChg chg="addSp modSp add mod modTransition setBg">
          <pc:chgData name="Pena, Mauricio (BOG-MEW)" userId="bf9e80f5-155c-45a9-8712-0a7ce8b88136" providerId="ADAL" clId="{453B95D5-F799-E24A-8D30-8B2A1711FDAA}" dt="2022-08-22T22:32:16.406" v="365" actId="1076"/>
          <pc:sldLayoutMkLst>
            <pc:docMk/>
            <pc:sldMasterMk cId="1264747651" sldId="2147483648"/>
            <pc:sldLayoutMk cId="3958760029" sldId="2147483676"/>
          </pc:sldLayoutMkLst>
          <pc:picChg chg="add mod modCrop">
            <ac:chgData name="Pena, Mauricio (BOG-MEW)" userId="bf9e80f5-155c-45a9-8712-0a7ce8b88136" providerId="ADAL" clId="{453B95D5-F799-E24A-8D30-8B2A1711FDAA}" dt="2022-08-22T22:32:16.406" v="365" actId="1076"/>
            <ac:picMkLst>
              <pc:docMk/>
              <pc:sldMasterMk cId="1264747651" sldId="2147483648"/>
              <pc:sldLayoutMk cId="3958760029" sldId="2147483676"/>
              <ac:picMk id="3" creationId="{17C58887-4BAA-605E-8FB2-5B2861BA4A6F}"/>
            </ac:picMkLst>
          </pc:picChg>
        </pc:sldLayoutChg>
        <pc:sldLayoutChg chg="modSp add mod modTransition">
          <pc:chgData name="Pena, Mauricio (BOG-MEW)" userId="bf9e80f5-155c-45a9-8712-0a7ce8b88136" providerId="ADAL" clId="{453B95D5-F799-E24A-8D30-8B2A1711FDAA}" dt="2022-08-22T22:32:33.003" v="369" actId="1076"/>
          <pc:sldLayoutMkLst>
            <pc:docMk/>
            <pc:sldMasterMk cId="1264747651" sldId="2147483648"/>
            <pc:sldLayoutMk cId="1990774150" sldId="2147483677"/>
          </pc:sldLayoutMkLst>
          <pc:picChg chg="mod">
            <ac:chgData name="Pena, Mauricio (BOG-MEW)" userId="bf9e80f5-155c-45a9-8712-0a7ce8b88136" providerId="ADAL" clId="{453B95D5-F799-E24A-8D30-8B2A1711FDAA}" dt="2022-08-22T22:32:33.003" v="369" actId="1076"/>
            <ac:picMkLst>
              <pc:docMk/>
              <pc:sldMasterMk cId="1264747651" sldId="2147483648"/>
              <pc:sldLayoutMk cId="1990774150" sldId="2147483677"/>
              <ac:picMk id="3" creationId="{17C58887-4BAA-605E-8FB2-5B2861BA4A6F}"/>
            </ac:picMkLst>
          </pc:picChg>
        </pc:sldLayoutChg>
      </pc:sldMasterChg>
      <pc:sldMasterChg chg="new del mod addSldLayout delSldLayout">
        <pc:chgData name="Pena, Mauricio (BOG-MEW)" userId="bf9e80f5-155c-45a9-8712-0a7ce8b88136" providerId="ADAL" clId="{453B95D5-F799-E24A-8D30-8B2A1711FDAA}" dt="2022-08-22T22:11:17.024" v="195" actId="6938"/>
        <pc:sldMasterMkLst>
          <pc:docMk/>
          <pc:sldMasterMk cId="151253386" sldId="2147483666"/>
        </pc:sldMasterMkLst>
        <pc:sldLayoutChg chg="new del replId">
          <pc:chgData name="Pena, Mauricio (BOG-MEW)" userId="bf9e80f5-155c-45a9-8712-0a7ce8b88136" providerId="ADAL" clId="{453B95D5-F799-E24A-8D30-8B2A1711FDAA}" dt="2022-08-22T22:11:17.024" v="195" actId="6938"/>
          <pc:sldLayoutMkLst>
            <pc:docMk/>
            <pc:sldMasterMk cId="151253386" sldId="2147483666"/>
            <pc:sldLayoutMk cId="3038530521" sldId="2147483667"/>
          </pc:sldLayoutMkLst>
        </pc:sldLayoutChg>
        <pc:sldLayoutChg chg="new del replId">
          <pc:chgData name="Pena, Mauricio (BOG-MEW)" userId="bf9e80f5-155c-45a9-8712-0a7ce8b88136" providerId="ADAL" clId="{453B95D5-F799-E24A-8D30-8B2A1711FDAA}" dt="2022-08-22T22:11:17.024" v="195" actId="6938"/>
          <pc:sldLayoutMkLst>
            <pc:docMk/>
            <pc:sldMasterMk cId="151253386" sldId="2147483666"/>
            <pc:sldLayoutMk cId="4277446937" sldId="2147483668"/>
          </pc:sldLayoutMkLst>
        </pc:sldLayoutChg>
        <pc:sldLayoutChg chg="new del replId">
          <pc:chgData name="Pena, Mauricio (BOG-MEW)" userId="bf9e80f5-155c-45a9-8712-0a7ce8b88136" providerId="ADAL" clId="{453B95D5-F799-E24A-8D30-8B2A1711FDAA}" dt="2022-08-22T22:11:17.024" v="195" actId="6938"/>
          <pc:sldLayoutMkLst>
            <pc:docMk/>
            <pc:sldMasterMk cId="151253386" sldId="2147483666"/>
            <pc:sldLayoutMk cId="3879984647" sldId="2147483669"/>
          </pc:sldLayoutMkLst>
        </pc:sldLayoutChg>
        <pc:sldLayoutChg chg="new del replId">
          <pc:chgData name="Pena, Mauricio (BOG-MEW)" userId="bf9e80f5-155c-45a9-8712-0a7ce8b88136" providerId="ADAL" clId="{453B95D5-F799-E24A-8D30-8B2A1711FDAA}" dt="2022-08-22T22:11:17.024" v="195" actId="6938"/>
          <pc:sldLayoutMkLst>
            <pc:docMk/>
            <pc:sldMasterMk cId="151253386" sldId="2147483666"/>
            <pc:sldLayoutMk cId="3291576789" sldId="2147483670"/>
          </pc:sldLayoutMkLst>
        </pc:sldLayoutChg>
        <pc:sldLayoutChg chg="new del replId">
          <pc:chgData name="Pena, Mauricio (BOG-MEW)" userId="bf9e80f5-155c-45a9-8712-0a7ce8b88136" providerId="ADAL" clId="{453B95D5-F799-E24A-8D30-8B2A1711FDAA}" dt="2022-08-22T22:11:17.024" v="195" actId="6938"/>
          <pc:sldLayoutMkLst>
            <pc:docMk/>
            <pc:sldMasterMk cId="151253386" sldId="2147483666"/>
            <pc:sldLayoutMk cId="1877452850" sldId="2147483671"/>
          </pc:sldLayoutMkLst>
        </pc:sldLayoutChg>
        <pc:sldLayoutChg chg="new del replId">
          <pc:chgData name="Pena, Mauricio (BOG-MEW)" userId="bf9e80f5-155c-45a9-8712-0a7ce8b88136" providerId="ADAL" clId="{453B95D5-F799-E24A-8D30-8B2A1711FDAA}" dt="2022-08-22T22:11:17.024" v="195" actId="6938"/>
          <pc:sldLayoutMkLst>
            <pc:docMk/>
            <pc:sldMasterMk cId="151253386" sldId="2147483666"/>
            <pc:sldLayoutMk cId="2408793164" sldId="2147483672"/>
          </pc:sldLayoutMkLst>
        </pc:sldLayoutChg>
        <pc:sldLayoutChg chg="new del replId">
          <pc:chgData name="Pena, Mauricio (BOG-MEW)" userId="bf9e80f5-155c-45a9-8712-0a7ce8b88136" providerId="ADAL" clId="{453B95D5-F799-E24A-8D30-8B2A1711FDAA}" dt="2022-08-22T22:11:17.024" v="195" actId="6938"/>
          <pc:sldLayoutMkLst>
            <pc:docMk/>
            <pc:sldMasterMk cId="151253386" sldId="2147483666"/>
            <pc:sldLayoutMk cId="277185733" sldId="2147483673"/>
          </pc:sldLayoutMkLst>
        </pc:sldLayoutChg>
        <pc:sldLayoutChg chg="new del replId">
          <pc:chgData name="Pena, Mauricio (BOG-MEW)" userId="bf9e80f5-155c-45a9-8712-0a7ce8b88136" providerId="ADAL" clId="{453B95D5-F799-E24A-8D30-8B2A1711FDAA}" dt="2022-08-22T22:11:17.024" v="195" actId="6938"/>
          <pc:sldLayoutMkLst>
            <pc:docMk/>
            <pc:sldMasterMk cId="151253386" sldId="2147483666"/>
            <pc:sldLayoutMk cId="2552484690" sldId="2147483674"/>
          </pc:sldLayoutMkLst>
        </pc:sldLayoutChg>
        <pc:sldLayoutChg chg="new del replId">
          <pc:chgData name="Pena, Mauricio (BOG-MEW)" userId="bf9e80f5-155c-45a9-8712-0a7ce8b88136" providerId="ADAL" clId="{453B95D5-F799-E24A-8D30-8B2A1711FDAA}" dt="2022-08-22T22:11:17.024" v="195" actId="6938"/>
          <pc:sldLayoutMkLst>
            <pc:docMk/>
            <pc:sldMasterMk cId="151253386" sldId="2147483666"/>
            <pc:sldLayoutMk cId="2106417307" sldId="2147483675"/>
          </pc:sldLayoutMkLst>
        </pc:sldLayoutChg>
        <pc:sldLayoutChg chg="new del replId">
          <pc:chgData name="Pena, Mauricio (BOG-MEW)" userId="bf9e80f5-155c-45a9-8712-0a7ce8b88136" providerId="ADAL" clId="{453B95D5-F799-E24A-8D30-8B2A1711FDAA}" dt="2022-08-22T22:11:17.024" v="195" actId="6938"/>
          <pc:sldLayoutMkLst>
            <pc:docMk/>
            <pc:sldMasterMk cId="151253386" sldId="2147483666"/>
            <pc:sldLayoutMk cId="1426073813" sldId="2147483676"/>
          </pc:sldLayoutMkLst>
        </pc:sldLayoutChg>
        <pc:sldLayoutChg chg="new del replId">
          <pc:chgData name="Pena, Mauricio (BOG-MEW)" userId="bf9e80f5-155c-45a9-8712-0a7ce8b88136" providerId="ADAL" clId="{453B95D5-F799-E24A-8D30-8B2A1711FDAA}" dt="2022-08-22T22:11:17.024" v="195" actId="6938"/>
          <pc:sldLayoutMkLst>
            <pc:docMk/>
            <pc:sldMasterMk cId="151253386" sldId="2147483666"/>
            <pc:sldLayoutMk cId="3521690376" sldId="2147483677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Hoja_de_c_lculo_de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habilitada_para_macros_de_Microsoft_Excel.xlsm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43376841693931E-2"/>
          <c:y val="5.4828205019858724E-2"/>
          <c:w val="0.94148997852541161"/>
          <c:h val="0.613293245570866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Medioambiente</c:v>
                </c:pt>
              </c:strCache>
            </c:strRef>
          </c:tx>
          <c:spPr>
            <a:solidFill>
              <a:srgbClr val="1B116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Hoja1!$B$1</c:f>
              <c:strCache>
                <c:ptCount val="1"/>
                <c:pt idx="0">
                  <c:v>Total general</c:v>
                </c:pt>
              </c:strCache>
            </c:strRef>
          </c:cat>
          <c:val>
            <c:numRef>
              <c:f>Hoja1!$B$2</c:f>
              <c:numCache>
                <c:formatCode>0%</c:formatCode>
                <c:ptCount val="1"/>
                <c:pt idx="0">
                  <c:v>0.45234899328859063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B2-5B4A-841B-DA257EAE245D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Infraestructura</c:v>
                </c:pt>
              </c:strCache>
            </c:strRef>
          </c:tx>
          <c:spPr>
            <a:solidFill>
              <a:srgbClr val="FDDC0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Hoja1!$B$1</c:f>
              <c:strCache>
                <c:ptCount val="1"/>
                <c:pt idx="0">
                  <c:v>Total general</c:v>
                </c:pt>
              </c:strCache>
            </c:strRef>
          </c:cat>
          <c:val>
            <c:numRef>
              <c:f>Hoja1!$B$3</c:f>
              <c:numCache>
                <c:formatCode>0%</c:formatCode>
                <c:ptCount val="1"/>
                <c:pt idx="0">
                  <c:v>0.17449664429530201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EB2-5B4A-841B-DA257EAE245D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Educación</c:v>
                </c:pt>
              </c:strCache>
            </c:strRef>
          </c:tx>
          <c:spPr>
            <a:solidFill>
              <a:srgbClr val="79E73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Hoja1!$B$1</c:f>
              <c:strCache>
                <c:ptCount val="1"/>
                <c:pt idx="0">
                  <c:v>Total general</c:v>
                </c:pt>
              </c:strCache>
            </c:strRef>
          </c:cat>
          <c:val>
            <c:numRef>
              <c:f>Hoja1!$B$4</c:f>
              <c:numCache>
                <c:formatCode>0%</c:formatCode>
                <c:ptCount val="1"/>
                <c:pt idx="0">
                  <c:v>0.16375838926174496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EB2-5B4A-841B-DA257EAE245D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Cultura</c:v>
                </c:pt>
              </c:strCache>
            </c:strRef>
          </c:tx>
          <c:spPr>
            <a:solidFill>
              <a:srgbClr val="EE720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Hoja1!$B$1</c:f>
              <c:strCache>
                <c:ptCount val="1"/>
                <c:pt idx="0">
                  <c:v>Total general</c:v>
                </c:pt>
              </c:strCache>
            </c:strRef>
          </c:cat>
          <c:val>
            <c:numRef>
              <c:f>Hoja1!$B$5</c:f>
              <c:numCache>
                <c:formatCode>0%</c:formatCode>
                <c:ptCount val="1"/>
                <c:pt idx="0">
                  <c:v>0.10067114093959731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EB2-5B4A-841B-DA257EAE245D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Innovación</c:v>
                </c:pt>
              </c:strCache>
            </c:strRef>
          </c:tx>
          <c:spPr>
            <a:solidFill>
              <a:srgbClr val="4E01A8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Hoja1!$B$1</c:f>
              <c:strCache>
                <c:ptCount val="1"/>
                <c:pt idx="0">
                  <c:v>Total general</c:v>
                </c:pt>
              </c:strCache>
            </c:strRef>
          </c:cat>
          <c:val>
            <c:numRef>
              <c:f>Hoja1!$B$6</c:f>
              <c:numCache>
                <c:formatCode>0%</c:formatCode>
                <c:ptCount val="1"/>
                <c:pt idx="0">
                  <c:v>7.5167785234899323E-2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EB2-5B4A-841B-DA257EAE245D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Emprendimiento</c:v>
                </c:pt>
              </c:strCache>
            </c:strRef>
          </c:tx>
          <c:spPr>
            <a:solidFill>
              <a:srgbClr val="009ADC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Hoja1!$B$1</c:f>
              <c:strCache>
                <c:ptCount val="1"/>
                <c:pt idx="0">
                  <c:v>Total general</c:v>
                </c:pt>
              </c:strCache>
            </c:strRef>
          </c:cat>
          <c:val>
            <c:numRef>
              <c:f>Hoja1!$B$7</c:f>
              <c:numCache>
                <c:formatCode>0%</c:formatCode>
                <c:ptCount val="1"/>
                <c:pt idx="0">
                  <c:v>3.2214765100671144E-2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EB2-5B4A-841B-DA257EAE245D}"/>
            </c:ext>
          </c:extLst>
        </c:ser>
        <c:ser>
          <c:idx val="6"/>
          <c:order val="6"/>
          <c:tx>
            <c:strRef>
              <c:f>Hoja1!$A$8</c:f>
              <c:strCache>
                <c:ptCount val="1"/>
                <c:pt idx="0">
                  <c:v>Nuevas exploraciones y campañas ambientales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Total general</c:v>
                </c:pt>
              </c:strCache>
            </c:strRef>
          </c:cat>
          <c:val>
            <c:numRef>
              <c:f>Hoja1!$B$8</c:f>
            </c:numRef>
          </c:val>
          <c:extLst>
            <c:ext xmlns:c16="http://schemas.microsoft.com/office/drawing/2014/chart" uri="{C3380CC4-5D6E-409C-BE32-E72D297353CC}">
              <c16:uniqueId val="{00000006-4EB2-5B4A-841B-DA257EAE245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302734048"/>
        <c:axId val="302726992"/>
      </c:barChart>
      <c:catAx>
        <c:axId val="302734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302726992"/>
        <c:crosses val="autoZero"/>
        <c:auto val="1"/>
        <c:lblAlgn val="ctr"/>
        <c:lblOffset val="100"/>
        <c:noMultiLvlLbl val="0"/>
      </c:catAx>
      <c:valAx>
        <c:axId val="302726992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02734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815498154981548E-2"/>
          <c:y val="4.3321299638989168E-2"/>
          <c:w val="0.92250922509225097"/>
          <c:h val="0.851985559566787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 1</c:v>
                </c:pt>
              </c:strCache>
            </c:strRef>
          </c:tx>
          <c:spPr>
            <a:ln w="47599">
              <a:solidFill>
                <a:srgbClr val="79E735"/>
              </a:solidFill>
              <a:prstDash val="solid"/>
            </a:ln>
          </c:spPr>
          <c:marker>
            <c:symbol val="square"/>
            <c:size val="8"/>
            <c:spPr>
              <a:solidFill>
                <a:srgbClr val="4E01A8"/>
              </a:solidFill>
              <a:ln w="7933">
                <a:solidFill>
                  <a:srgbClr val="79E735"/>
                </a:solidFill>
              </a:ln>
            </c:spPr>
          </c:marker>
          <c:dLbls>
            <c:spPr>
              <a:noFill/>
              <a:ln w="31733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99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6</c:v>
                </c:pt>
                <c:pt idx="6">
                  <c:v>8</c:v>
                </c:pt>
                <c:pt idx="7">
                  <c:v>9</c:v>
                </c:pt>
                <c:pt idx="8">
                  <c:v>8</c:v>
                </c:pt>
                <c:pt idx="9">
                  <c:v>6</c:v>
                </c:pt>
                <c:pt idx="10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4E-6444-9603-4E6AB3785F8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83793584"/>
        <c:axId val="1"/>
      </c:lineChart>
      <c:catAx>
        <c:axId val="1883793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96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99" b="1" i="0" u="none" strike="noStrike" baseline="0">
                <a:solidFill>
                  <a:schemeClr val="bg2">
                    <a:lumMod val="50000"/>
                  </a:schemeClr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96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99" b="1" i="0" u="none" strike="noStrike" baseline="0">
                <a:solidFill>
                  <a:schemeClr val="bg2">
                    <a:lumMod val="50000"/>
                  </a:schemeClr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1883793584"/>
        <c:crosses val="autoZero"/>
        <c:crossBetween val="midCat"/>
      </c:valAx>
      <c:spPr>
        <a:noFill/>
        <a:ln w="3173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249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CO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166DB9-30A9-F04E-9505-3BEF0C7BAAEB}" type="doc">
      <dgm:prSet loTypeId="urn:microsoft.com/office/officeart/2005/8/layout/hChevron3" loCatId="" qsTypeId="urn:microsoft.com/office/officeart/2005/8/quickstyle/simple1" qsCatId="simple" csTypeId="urn:microsoft.com/office/officeart/2005/8/colors/accent1_2" csCatId="accent1" phldr="1"/>
      <dgm:spPr/>
    </dgm:pt>
    <dgm:pt modelId="{3E43C28F-AC6E-C343-A8E5-5E01C563B935}">
      <dgm:prSet phldrT="[Texto]" custT="1"/>
      <dgm:spPr>
        <a:solidFill>
          <a:srgbClr val="002060"/>
        </a:solidFill>
      </dgm:spPr>
      <dgm:t>
        <a:bodyPr/>
        <a:lstStyle/>
        <a:p>
          <a:r>
            <a:rPr lang="es-CO" sz="1800" b="1" i="0" dirty="0">
              <a:solidFill>
                <a:prstClr val="white"/>
              </a:solidFill>
              <a:latin typeface="+mn-lt"/>
              <a:cs typeface="Arial Black" panose="020B0604020202020204" pitchFamily="34" charset="0"/>
            </a:rPr>
            <a:t>texto</a:t>
          </a:r>
          <a:endParaRPr lang="es-ES" sz="1800" b="1" i="0" dirty="0">
            <a:latin typeface="+mn-lt"/>
            <a:cs typeface="Arial Black" panose="020B0604020202020204" pitchFamily="34" charset="0"/>
          </a:endParaRPr>
        </a:p>
      </dgm:t>
    </dgm:pt>
    <dgm:pt modelId="{85B83086-2533-1341-886A-00922AA90FFC}" type="parTrans" cxnId="{10249A5B-A6F2-6D4E-AAE1-B0AF124266A0}">
      <dgm:prSet/>
      <dgm:spPr/>
      <dgm:t>
        <a:bodyPr/>
        <a:lstStyle/>
        <a:p>
          <a:endParaRPr lang="es-ES" sz="1800"/>
        </a:p>
      </dgm:t>
    </dgm:pt>
    <dgm:pt modelId="{402BF8DD-6E93-604E-9488-086348CF3B03}" type="sibTrans" cxnId="{10249A5B-A6F2-6D4E-AAE1-B0AF124266A0}">
      <dgm:prSet/>
      <dgm:spPr/>
      <dgm:t>
        <a:bodyPr/>
        <a:lstStyle/>
        <a:p>
          <a:endParaRPr lang="es-ES" sz="1800"/>
        </a:p>
      </dgm:t>
    </dgm:pt>
    <dgm:pt modelId="{7DD918E4-A7EC-4445-8EE1-BB65797A9FF2}">
      <dgm:prSet phldrT="[Texto]" custT="1"/>
      <dgm:spPr>
        <a:solidFill>
          <a:srgbClr val="92D050"/>
        </a:solidFill>
      </dgm:spPr>
      <dgm:t>
        <a:bodyPr anchor="ctr"/>
        <a:lstStyle/>
        <a:p>
          <a:pPr algn="l"/>
          <a:r>
            <a:rPr lang="es-CO" sz="1800" b="1" i="0" dirty="0">
              <a:solidFill>
                <a:srgbClr val="054E41"/>
              </a:solidFill>
              <a:latin typeface="+mn-lt"/>
              <a:cs typeface="Arial Black" panose="020B0604020202020204" pitchFamily="34" charset="0"/>
            </a:rPr>
            <a:t>               texto</a:t>
          </a:r>
          <a:endParaRPr lang="es-ES" sz="1800" b="1" i="0" dirty="0">
            <a:solidFill>
              <a:srgbClr val="054E41"/>
            </a:solidFill>
            <a:latin typeface="+mn-lt"/>
            <a:cs typeface="Arial Black" panose="020B0604020202020204" pitchFamily="34" charset="0"/>
          </a:endParaRPr>
        </a:p>
      </dgm:t>
    </dgm:pt>
    <dgm:pt modelId="{6D0CEEAA-1B7A-2E4C-9917-BEA70FDB2274}" type="parTrans" cxnId="{5A458034-E6CA-C24A-BF83-2FBA61B25C53}">
      <dgm:prSet/>
      <dgm:spPr/>
      <dgm:t>
        <a:bodyPr/>
        <a:lstStyle/>
        <a:p>
          <a:endParaRPr lang="es-ES" sz="1800"/>
        </a:p>
      </dgm:t>
    </dgm:pt>
    <dgm:pt modelId="{7D3CF888-CBD8-534E-B3C4-2DA3FB410D89}" type="sibTrans" cxnId="{5A458034-E6CA-C24A-BF83-2FBA61B25C53}">
      <dgm:prSet/>
      <dgm:spPr/>
      <dgm:t>
        <a:bodyPr/>
        <a:lstStyle/>
        <a:p>
          <a:endParaRPr lang="es-ES" sz="1800"/>
        </a:p>
      </dgm:t>
    </dgm:pt>
    <dgm:pt modelId="{08F2799B-57E9-FE40-A330-1A5E0F836B0E}">
      <dgm:prSet phldrT="[Texto]" custT="1"/>
      <dgm:spPr>
        <a:solidFill>
          <a:srgbClr val="FFC000"/>
        </a:solidFill>
      </dgm:spPr>
      <dgm:t>
        <a:bodyPr/>
        <a:lstStyle/>
        <a:p>
          <a:r>
            <a:rPr lang="es-CO" sz="1800" b="1" i="0" dirty="0">
              <a:solidFill>
                <a:prstClr val="white"/>
              </a:solidFill>
              <a:latin typeface="+mn-lt"/>
              <a:cs typeface="Arial Black" panose="020B0604020202020204" pitchFamily="34" charset="0"/>
            </a:rPr>
            <a:t>texto</a:t>
          </a:r>
          <a:endParaRPr lang="es-ES" sz="1800" b="1" i="0" dirty="0">
            <a:latin typeface="+mn-lt"/>
            <a:cs typeface="Arial Black" panose="020B0604020202020204" pitchFamily="34" charset="0"/>
          </a:endParaRPr>
        </a:p>
      </dgm:t>
    </dgm:pt>
    <dgm:pt modelId="{073F37FB-4CE8-2346-A459-072C6400D2F6}" type="parTrans" cxnId="{B5907752-6E3D-4944-BE26-883F4563C468}">
      <dgm:prSet/>
      <dgm:spPr/>
      <dgm:t>
        <a:bodyPr/>
        <a:lstStyle/>
        <a:p>
          <a:endParaRPr lang="es-ES" sz="1800"/>
        </a:p>
      </dgm:t>
    </dgm:pt>
    <dgm:pt modelId="{9D53B4EE-197F-7F45-B449-BA887653036D}" type="sibTrans" cxnId="{B5907752-6E3D-4944-BE26-883F4563C468}">
      <dgm:prSet/>
      <dgm:spPr/>
      <dgm:t>
        <a:bodyPr/>
        <a:lstStyle/>
        <a:p>
          <a:endParaRPr lang="es-ES" sz="1800"/>
        </a:p>
      </dgm:t>
    </dgm:pt>
    <dgm:pt modelId="{EF7F82AF-38DE-BD41-A919-66F7908F8E02}">
      <dgm:prSet custT="1"/>
      <dgm:spPr>
        <a:solidFill>
          <a:srgbClr val="7030A0"/>
        </a:solidFill>
      </dgm:spPr>
      <dgm:t>
        <a:bodyPr/>
        <a:lstStyle/>
        <a:p>
          <a:r>
            <a:rPr lang="es-CO" sz="1800" b="1" i="0" dirty="0">
              <a:solidFill>
                <a:schemeClr val="bg1"/>
              </a:solidFill>
              <a:latin typeface="+mj-lt"/>
              <a:cs typeface="Arial Black" panose="020B0604020202020204" pitchFamily="34" charset="0"/>
            </a:rPr>
            <a:t>texto</a:t>
          </a:r>
        </a:p>
      </dgm:t>
    </dgm:pt>
    <dgm:pt modelId="{10A28629-A169-B744-A152-6E82B128E220}" type="parTrans" cxnId="{AE10AB3C-7634-F14D-9FB4-DA72901638B3}">
      <dgm:prSet/>
      <dgm:spPr/>
      <dgm:t>
        <a:bodyPr/>
        <a:lstStyle/>
        <a:p>
          <a:endParaRPr lang="es-ES" sz="1800"/>
        </a:p>
      </dgm:t>
    </dgm:pt>
    <dgm:pt modelId="{DF14279C-E8B3-0E40-93B5-7526AAC71AD9}" type="sibTrans" cxnId="{AE10AB3C-7634-F14D-9FB4-DA72901638B3}">
      <dgm:prSet/>
      <dgm:spPr/>
      <dgm:t>
        <a:bodyPr/>
        <a:lstStyle/>
        <a:p>
          <a:endParaRPr lang="es-ES" sz="1800"/>
        </a:p>
      </dgm:t>
    </dgm:pt>
    <dgm:pt modelId="{F5EC1D4D-A36B-B948-A13A-66E705107686}" type="pres">
      <dgm:prSet presAssocID="{2B166DB9-30A9-F04E-9505-3BEF0C7BAAEB}" presName="Name0" presStyleCnt="0">
        <dgm:presLayoutVars>
          <dgm:dir/>
          <dgm:resizeHandles val="exact"/>
        </dgm:presLayoutVars>
      </dgm:prSet>
      <dgm:spPr/>
    </dgm:pt>
    <dgm:pt modelId="{66543AC0-11E4-DE49-86D1-900F11F7D37A}" type="pres">
      <dgm:prSet presAssocID="{3E43C28F-AC6E-C343-A8E5-5E01C563B935}" presName="parTxOnly" presStyleLbl="node1" presStyleIdx="0" presStyleCnt="4" custScaleX="88534" custLinFactNeighborX="-2482">
        <dgm:presLayoutVars>
          <dgm:bulletEnabled val="1"/>
        </dgm:presLayoutVars>
      </dgm:prSet>
      <dgm:spPr/>
    </dgm:pt>
    <dgm:pt modelId="{DA949C1B-A476-944A-857D-B712FDCF88B6}" type="pres">
      <dgm:prSet presAssocID="{402BF8DD-6E93-604E-9488-086348CF3B03}" presName="parSpace" presStyleCnt="0"/>
      <dgm:spPr/>
    </dgm:pt>
    <dgm:pt modelId="{48C49238-56D8-F743-8508-9124167F5CB8}" type="pres">
      <dgm:prSet presAssocID="{7DD918E4-A7EC-4445-8EE1-BB65797A9FF2}" presName="parTxOnly" presStyleLbl="node1" presStyleIdx="1" presStyleCnt="4" custScaleX="100986" custLinFactNeighborX="5964" custLinFactNeighborY="0">
        <dgm:presLayoutVars>
          <dgm:bulletEnabled val="1"/>
        </dgm:presLayoutVars>
      </dgm:prSet>
      <dgm:spPr/>
    </dgm:pt>
    <dgm:pt modelId="{4740FA47-7741-144B-B7E8-00522D78818F}" type="pres">
      <dgm:prSet presAssocID="{7D3CF888-CBD8-534E-B3C4-2DA3FB410D89}" presName="parSpace" presStyleCnt="0"/>
      <dgm:spPr/>
    </dgm:pt>
    <dgm:pt modelId="{E3B3A7B0-A31B-2A40-87F6-73D254840D08}" type="pres">
      <dgm:prSet presAssocID="{08F2799B-57E9-FE40-A330-1A5E0F836B0E}" presName="parTxOnly" presStyleLbl="node1" presStyleIdx="2" presStyleCnt="4" custScaleX="70281" custLinFactNeighborX="-48762" custLinFactNeighborY="1351">
        <dgm:presLayoutVars>
          <dgm:bulletEnabled val="1"/>
        </dgm:presLayoutVars>
      </dgm:prSet>
      <dgm:spPr/>
    </dgm:pt>
    <dgm:pt modelId="{4FD1BB05-7473-A140-9103-FF25BE1C8E4D}" type="pres">
      <dgm:prSet presAssocID="{9D53B4EE-197F-7F45-B449-BA887653036D}" presName="parSpace" presStyleCnt="0"/>
      <dgm:spPr/>
    </dgm:pt>
    <dgm:pt modelId="{FEE01993-22AF-B749-81DC-5892AB3987CD}" type="pres">
      <dgm:prSet presAssocID="{EF7F82AF-38DE-BD41-A919-66F7908F8E02}" presName="parTxOnly" presStyleLbl="node1" presStyleIdx="3" presStyleCnt="4" custScaleX="76888" custLinFactNeighborX="5625" custLinFactNeighborY="637">
        <dgm:presLayoutVars>
          <dgm:bulletEnabled val="1"/>
        </dgm:presLayoutVars>
      </dgm:prSet>
      <dgm:spPr/>
    </dgm:pt>
  </dgm:ptLst>
  <dgm:cxnLst>
    <dgm:cxn modelId="{7A6BC610-AD1D-4B98-BED6-D9FB8A4B307C}" type="presOf" srcId="{7DD918E4-A7EC-4445-8EE1-BB65797A9FF2}" destId="{48C49238-56D8-F743-8508-9124167F5CB8}" srcOrd="0" destOrd="0" presId="urn:microsoft.com/office/officeart/2005/8/layout/hChevron3"/>
    <dgm:cxn modelId="{A748CE2C-6247-48FD-B52F-56943F2E673F}" type="presOf" srcId="{08F2799B-57E9-FE40-A330-1A5E0F836B0E}" destId="{E3B3A7B0-A31B-2A40-87F6-73D254840D08}" srcOrd="0" destOrd="0" presId="urn:microsoft.com/office/officeart/2005/8/layout/hChevron3"/>
    <dgm:cxn modelId="{5A458034-E6CA-C24A-BF83-2FBA61B25C53}" srcId="{2B166DB9-30A9-F04E-9505-3BEF0C7BAAEB}" destId="{7DD918E4-A7EC-4445-8EE1-BB65797A9FF2}" srcOrd="1" destOrd="0" parTransId="{6D0CEEAA-1B7A-2E4C-9917-BEA70FDB2274}" sibTransId="{7D3CF888-CBD8-534E-B3C4-2DA3FB410D89}"/>
    <dgm:cxn modelId="{AE10AB3C-7634-F14D-9FB4-DA72901638B3}" srcId="{2B166DB9-30A9-F04E-9505-3BEF0C7BAAEB}" destId="{EF7F82AF-38DE-BD41-A919-66F7908F8E02}" srcOrd="3" destOrd="0" parTransId="{10A28629-A169-B744-A152-6E82B128E220}" sibTransId="{DF14279C-E8B3-0E40-93B5-7526AAC71AD9}"/>
    <dgm:cxn modelId="{B5907752-6E3D-4944-BE26-883F4563C468}" srcId="{2B166DB9-30A9-F04E-9505-3BEF0C7BAAEB}" destId="{08F2799B-57E9-FE40-A330-1A5E0F836B0E}" srcOrd="2" destOrd="0" parTransId="{073F37FB-4CE8-2346-A459-072C6400D2F6}" sibTransId="{9D53B4EE-197F-7F45-B449-BA887653036D}"/>
    <dgm:cxn modelId="{56357F53-05A1-4AFA-864B-F41B96B1D0C6}" type="presOf" srcId="{EF7F82AF-38DE-BD41-A919-66F7908F8E02}" destId="{FEE01993-22AF-B749-81DC-5892AB3987CD}" srcOrd="0" destOrd="0" presId="urn:microsoft.com/office/officeart/2005/8/layout/hChevron3"/>
    <dgm:cxn modelId="{10249A5B-A6F2-6D4E-AAE1-B0AF124266A0}" srcId="{2B166DB9-30A9-F04E-9505-3BEF0C7BAAEB}" destId="{3E43C28F-AC6E-C343-A8E5-5E01C563B935}" srcOrd="0" destOrd="0" parTransId="{85B83086-2533-1341-886A-00922AA90FFC}" sibTransId="{402BF8DD-6E93-604E-9488-086348CF3B03}"/>
    <dgm:cxn modelId="{8D667B6F-05D4-4CF4-9955-1DFC41939C73}" type="presOf" srcId="{3E43C28F-AC6E-C343-A8E5-5E01C563B935}" destId="{66543AC0-11E4-DE49-86D1-900F11F7D37A}" srcOrd="0" destOrd="0" presId="urn:microsoft.com/office/officeart/2005/8/layout/hChevron3"/>
    <dgm:cxn modelId="{E2B69AF4-233A-4F48-AF3E-07C2553333A1}" type="presOf" srcId="{2B166DB9-30A9-F04E-9505-3BEF0C7BAAEB}" destId="{F5EC1D4D-A36B-B948-A13A-66E705107686}" srcOrd="0" destOrd="0" presId="urn:microsoft.com/office/officeart/2005/8/layout/hChevron3"/>
    <dgm:cxn modelId="{63A41FA4-CD16-4192-B803-5C086C259770}" type="presParOf" srcId="{F5EC1D4D-A36B-B948-A13A-66E705107686}" destId="{66543AC0-11E4-DE49-86D1-900F11F7D37A}" srcOrd="0" destOrd="0" presId="urn:microsoft.com/office/officeart/2005/8/layout/hChevron3"/>
    <dgm:cxn modelId="{2CA6FB39-EC58-4EA5-81CD-DA41A2DA7452}" type="presParOf" srcId="{F5EC1D4D-A36B-B948-A13A-66E705107686}" destId="{DA949C1B-A476-944A-857D-B712FDCF88B6}" srcOrd="1" destOrd="0" presId="urn:microsoft.com/office/officeart/2005/8/layout/hChevron3"/>
    <dgm:cxn modelId="{759D3245-BC18-48E8-AF7C-588D41E3D06C}" type="presParOf" srcId="{F5EC1D4D-A36B-B948-A13A-66E705107686}" destId="{48C49238-56D8-F743-8508-9124167F5CB8}" srcOrd="2" destOrd="0" presId="urn:microsoft.com/office/officeart/2005/8/layout/hChevron3"/>
    <dgm:cxn modelId="{9C77A419-B41F-4248-BF6F-D3C4084B29E4}" type="presParOf" srcId="{F5EC1D4D-A36B-B948-A13A-66E705107686}" destId="{4740FA47-7741-144B-B7E8-00522D78818F}" srcOrd="3" destOrd="0" presId="urn:microsoft.com/office/officeart/2005/8/layout/hChevron3"/>
    <dgm:cxn modelId="{507E8135-1B3E-467C-B4B7-45D346C9DF75}" type="presParOf" srcId="{F5EC1D4D-A36B-B948-A13A-66E705107686}" destId="{E3B3A7B0-A31B-2A40-87F6-73D254840D08}" srcOrd="4" destOrd="0" presId="urn:microsoft.com/office/officeart/2005/8/layout/hChevron3"/>
    <dgm:cxn modelId="{E7CE709F-2117-4B1A-BB59-F018AB83913E}" type="presParOf" srcId="{F5EC1D4D-A36B-B948-A13A-66E705107686}" destId="{4FD1BB05-7473-A140-9103-FF25BE1C8E4D}" srcOrd="5" destOrd="0" presId="urn:microsoft.com/office/officeart/2005/8/layout/hChevron3"/>
    <dgm:cxn modelId="{10AC7054-91DE-4639-B086-DF7AAEE46299}" type="presParOf" srcId="{F5EC1D4D-A36B-B948-A13A-66E705107686}" destId="{FEE01993-22AF-B749-81DC-5892AB3987CD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543AC0-11E4-DE49-86D1-900F11F7D37A}">
      <dsp:nvSpPr>
        <dsp:cNvPr id="0" name=""/>
        <dsp:cNvSpPr/>
      </dsp:nvSpPr>
      <dsp:spPr>
        <a:xfrm>
          <a:off x="0" y="0"/>
          <a:ext cx="3674506" cy="574315"/>
        </a:xfrm>
        <a:prstGeom prst="homePlat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i="0" kern="1200" dirty="0">
              <a:solidFill>
                <a:prstClr val="white"/>
              </a:solidFill>
              <a:latin typeface="+mn-lt"/>
              <a:cs typeface="Arial Black" panose="020B0604020202020204" pitchFamily="34" charset="0"/>
            </a:rPr>
            <a:t>texto</a:t>
          </a:r>
          <a:endParaRPr lang="es-ES" sz="1800" b="1" i="0" kern="1200" dirty="0">
            <a:latin typeface="+mn-lt"/>
            <a:cs typeface="Arial Black" panose="020B0604020202020204" pitchFamily="34" charset="0"/>
          </a:endParaRPr>
        </a:p>
      </dsp:txBody>
      <dsp:txXfrm>
        <a:off x="0" y="0"/>
        <a:ext cx="3530927" cy="574315"/>
      </dsp:txXfrm>
    </dsp:sp>
    <dsp:sp modelId="{48C49238-56D8-F743-8508-9124167F5CB8}">
      <dsp:nvSpPr>
        <dsp:cNvPr id="0" name=""/>
        <dsp:cNvSpPr/>
      </dsp:nvSpPr>
      <dsp:spPr>
        <a:xfrm>
          <a:off x="2895340" y="0"/>
          <a:ext cx="4191312" cy="574315"/>
        </a:xfrm>
        <a:prstGeom prst="chevron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i="0" kern="1200" dirty="0">
              <a:solidFill>
                <a:srgbClr val="054E41"/>
              </a:solidFill>
              <a:latin typeface="+mn-lt"/>
              <a:cs typeface="Arial Black" panose="020B0604020202020204" pitchFamily="34" charset="0"/>
            </a:rPr>
            <a:t>               texto</a:t>
          </a:r>
          <a:endParaRPr lang="es-ES" sz="1800" b="1" i="0" kern="1200" dirty="0">
            <a:solidFill>
              <a:srgbClr val="054E41"/>
            </a:solidFill>
            <a:latin typeface="+mn-lt"/>
            <a:cs typeface="Arial Black" panose="020B0604020202020204" pitchFamily="34" charset="0"/>
          </a:endParaRPr>
        </a:p>
      </dsp:txBody>
      <dsp:txXfrm>
        <a:off x="3182498" y="0"/>
        <a:ext cx="3616997" cy="574315"/>
      </dsp:txXfrm>
    </dsp:sp>
    <dsp:sp modelId="{E3B3A7B0-A31B-2A40-87F6-73D254840D08}">
      <dsp:nvSpPr>
        <dsp:cNvPr id="0" name=""/>
        <dsp:cNvSpPr/>
      </dsp:nvSpPr>
      <dsp:spPr>
        <a:xfrm>
          <a:off x="5802306" y="0"/>
          <a:ext cx="2916935" cy="574315"/>
        </a:xfrm>
        <a:prstGeom prst="chevron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i="0" kern="1200" dirty="0">
              <a:solidFill>
                <a:prstClr val="white"/>
              </a:solidFill>
              <a:latin typeface="+mn-lt"/>
              <a:cs typeface="Arial Black" panose="020B0604020202020204" pitchFamily="34" charset="0"/>
            </a:rPr>
            <a:t>texto</a:t>
          </a:r>
          <a:endParaRPr lang="es-ES" sz="1800" b="1" i="0" kern="1200" dirty="0">
            <a:latin typeface="+mn-lt"/>
            <a:cs typeface="Arial Black" panose="020B0604020202020204" pitchFamily="34" charset="0"/>
          </a:endParaRPr>
        </a:p>
      </dsp:txBody>
      <dsp:txXfrm>
        <a:off x="6089464" y="0"/>
        <a:ext cx="2342620" cy="574315"/>
      </dsp:txXfrm>
    </dsp:sp>
    <dsp:sp modelId="{FEE01993-22AF-B749-81DC-5892AB3987CD}">
      <dsp:nvSpPr>
        <dsp:cNvPr id="0" name=""/>
        <dsp:cNvSpPr/>
      </dsp:nvSpPr>
      <dsp:spPr>
        <a:xfrm>
          <a:off x="8295332" y="0"/>
          <a:ext cx="3191151" cy="574315"/>
        </a:xfrm>
        <a:prstGeom prst="chevron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i="0" kern="1200" dirty="0">
              <a:solidFill>
                <a:schemeClr val="bg1"/>
              </a:solidFill>
              <a:latin typeface="+mj-lt"/>
              <a:cs typeface="Arial Black" panose="020B0604020202020204" pitchFamily="34" charset="0"/>
            </a:rPr>
            <a:t>texto</a:t>
          </a:r>
        </a:p>
      </dsp:txBody>
      <dsp:txXfrm>
        <a:off x="8582490" y="0"/>
        <a:ext cx="2616836" cy="5743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A1CFF-A786-C149-A7CF-2BFB47C97409}" type="datetimeFigureOut">
              <a:rPr lang="es-CO" smtClean="0"/>
              <a:t>23/08/22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D4140-0BF3-CF48-85F7-84ED8737C10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7099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D4140-0BF3-CF48-85F7-84ED8737C10E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03354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D4140-0BF3-CF48-85F7-84ED8737C10E}" type="slidenum">
              <a:rPr lang="es-CO" smtClean="0"/>
              <a:t>40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8240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Imagen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4A320-513D-75E2-6A37-0E887CCEAE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0640" y="2132856"/>
            <a:ext cx="5631381" cy="1414114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rgbClr val="98A503"/>
                </a:solidFill>
              </a:defRPr>
            </a:lvl1pPr>
          </a:lstStyle>
          <a:p>
            <a:r>
              <a:rPr lang="es-CO" dirty="0"/>
              <a:t>Título de la 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C23FCD0-8944-85CD-A818-37547B7908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02440" y="3789039"/>
            <a:ext cx="5631381" cy="792088"/>
          </a:xfrm>
        </p:spPr>
        <p:txBody>
          <a:bodyPr>
            <a:normAutofit/>
          </a:bodyPr>
          <a:lstStyle>
            <a:lvl1pPr marL="0" indent="0" algn="l">
              <a:buFont typeface="Wingdings" panose="05000000000000000000" pitchFamily="2" charset="2"/>
              <a:buNone/>
              <a:defRPr sz="2000">
                <a:solidFill>
                  <a:srgbClr val="1D433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477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4916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olo el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799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olo el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0887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n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5224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agen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60156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magen con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7C58887-4BAA-605E-8FB2-5B2861BA4A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13" b="22438"/>
          <a:stretch/>
        </p:blipFill>
        <p:spPr>
          <a:xfrm>
            <a:off x="10200456" y="116632"/>
            <a:ext cx="1828800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760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magen con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7C58887-4BAA-605E-8FB2-5B2861BA4A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13" b="22438"/>
          <a:stretch/>
        </p:blipFill>
        <p:spPr>
          <a:xfrm>
            <a:off x="10200456" y="5993904"/>
            <a:ext cx="1828800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774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Imagen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BB0A857-5E02-1A8D-389A-8F1F3CDFC3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788" y="3850204"/>
            <a:ext cx="4248472" cy="135589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FA61EF3-A0BF-26F2-1F5C-2FE83446FC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1628800"/>
            <a:ext cx="5184576" cy="158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5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552246" y="332249"/>
            <a:ext cx="11049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19654A9-EB07-5740-89CB-8815CE0D71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0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552246" y="332249"/>
            <a:ext cx="11049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802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magen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926D5C-4AC7-132F-E893-99F0782CFB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7408" y="2492896"/>
            <a:ext cx="5631381" cy="1414114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rgbClr val="98A503"/>
                </a:solidFill>
              </a:defRPr>
            </a:lvl1pPr>
          </a:lstStyle>
          <a:p>
            <a:r>
              <a:rPr lang="es-CO" dirty="0"/>
              <a:t>Título de la 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CB7FAA0-7A54-CECE-F5E6-64B8AC8998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9208" y="4149079"/>
            <a:ext cx="5631381" cy="792088"/>
          </a:xfrm>
        </p:spPr>
        <p:txBody>
          <a:bodyPr>
            <a:normAutofit/>
          </a:bodyPr>
          <a:lstStyle>
            <a:lvl1pPr marL="0" indent="0" algn="l">
              <a:buFont typeface="Wingdings" panose="05000000000000000000" pitchFamily="2" charset="2"/>
              <a:buNone/>
              <a:defRPr sz="2000">
                <a:solidFill>
                  <a:srgbClr val="1D433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38384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67FDA77-5F75-7B4E-9A00-843BBEEB8A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464618" y="5279922"/>
            <a:ext cx="11262761" cy="754391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s-CO" dirty="0"/>
              <a:t>Título de la presentación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4619" y="6060359"/>
            <a:ext cx="11262761" cy="517421"/>
          </a:xfrm>
        </p:spPr>
        <p:txBody>
          <a:bodyPr>
            <a:normAutofit/>
          </a:bodyPr>
          <a:lstStyle>
            <a:lvl1pPr marL="0" indent="0" algn="l">
              <a:buFont typeface="Wingdings" panose="05000000000000000000" pitchFamily="2" charset="2"/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81194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a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67FDA77-5F75-7B4E-9A00-843BBEEB8A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464618" y="5279922"/>
            <a:ext cx="11262761" cy="754391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rgbClr val="98A503"/>
                </a:solidFill>
              </a:defRPr>
            </a:lvl1pPr>
          </a:lstStyle>
          <a:p>
            <a:r>
              <a:rPr lang="es-CO" dirty="0"/>
              <a:t>Título de la presentación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4619" y="6060359"/>
            <a:ext cx="11262761" cy="517421"/>
          </a:xfrm>
        </p:spPr>
        <p:txBody>
          <a:bodyPr>
            <a:normAutofit/>
          </a:bodyPr>
          <a:lstStyle>
            <a:lvl1pPr marL="0" indent="0" algn="l">
              <a:buFont typeface="Wingdings" panose="05000000000000000000" pitchFamily="2" charset="2"/>
              <a:buNone/>
              <a:defRPr sz="2000">
                <a:solidFill>
                  <a:srgbClr val="1D433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7545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983432" y="2528610"/>
            <a:ext cx="7704592" cy="1800780"/>
          </a:xfrm>
        </p:spPr>
        <p:txBody>
          <a:bodyPr anchor="b"/>
          <a:lstStyle>
            <a:lvl1pPr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s-CO" dirty="0"/>
              <a:t>Título de la presentación</a:t>
            </a:r>
          </a:p>
        </p:txBody>
      </p:sp>
    </p:spTree>
    <p:extLst>
      <p:ext uri="{BB962C8B-B14F-4D97-AF65-F5344CB8AC3E}">
        <p14:creationId xmlns:p14="http://schemas.microsoft.com/office/powerpoint/2010/main" val="1633736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767408" y="1052736"/>
            <a:ext cx="5608320" cy="1019448"/>
          </a:xfrm>
        </p:spPr>
        <p:txBody>
          <a:bodyPr anchor="b">
            <a:noAutofit/>
          </a:bodyPr>
          <a:lstStyle>
            <a:lvl1pPr algn="l">
              <a:defRPr sz="6600">
                <a:solidFill>
                  <a:srgbClr val="BCD72E"/>
                </a:solidFill>
              </a:defRPr>
            </a:lvl1pPr>
          </a:lstStyle>
          <a:p>
            <a:r>
              <a:rPr lang="es-CO" dirty="0"/>
              <a:t>Contenido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907237" y="841008"/>
            <a:ext cx="3999914" cy="5447249"/>
          </a:xfrm>
        </p:spPr>
        <p:txBody>
          <a:bodyPr/>
          <a:lstStyle>
            <a:lvl1pPr marL="342900" indent="-342900" algn="l">
              <a:buFont typeface="Wingdings" panose="05000000000000000000" pitchFamily="2" charset="2"/>
              <a:buChar char="§"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7257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6377" y="332656"/>
            <a:ext cx="8576863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6377" y="2233285"/>
            <a:ext cx="10744200" cy="408146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6299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2146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el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8689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520700" y="479425"/>
            <a:ext cx="10210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20700" y="2095499"/>
            <a:ext cx="10744200" cy="408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Rectángulo 6"/>
          <p:cNvSpPr/>
          <p:nvPr userDrawn="1"/>
        </p:nvSpPr>
        <p:spPr>
          <a:xfrm>
            <a:off x="622300" y="406400"/>
            <a:ext cx="647700" cy="101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4747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49" r:id="rId3"/>
    <p:sldLayoutId id="2147483661" r:id="rId4"/>
    <p:sldLayoutId id="2147483651" r:id="rId5"/>
    <p:sldLayoutId id="2147483659" r:id="rId6"/>
    <p:sldLayoutId id="2147483650" r:id="rId7"/>
    <p:sldLayoutId id="2147483652" r:id="rId8"/>
    <p:sldLayoutId id="2147483654" r:id="rId9"/>
    <p:sldLayoutId id="2147483653" r:id="rId10"/>
    <p:sldLayoutId id="2147483664" r:id="rId11"/>
    <p:sldLayoutId id="2147483663" r:id="rId12"/>
    <p:sldLayoutId id="2147483665" r:id="rId13"/>
    <p:sldLayoutId id="2147483666" r:id="rId14"/>
    <p:sldLayoutId id="2147483676" r:id="rId15"/>
    <p:sldLayoutId id="2147483677" r:id="rId16"/>
    <p:sldLayoutId id="2147483675" r:id="rId17"/>
    <p:sldLayoutId id="2147483662" r:id="rId18"/>
    <p:sldLayoutId id="2147483660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7.jpeg"/></Relationships>
</file>

<file path=ppt/slides/_rels/slide4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8.png"/><Relationship Id="rId18" Type="http://schemas.openxmlformats.org/officeDocument/2006/relationships/image" Target="../media/image73.png"/><Relationship Id="rId26" Type="http://schemas.openxmlformats.org/officeDocument/2006/relationships/image" Target="../media/image81.png"/><Relationship Id="rId3" Type="http://schemas.openxmlformats.org/officeDocument/2006/relationships/image" Target="../media/image59.png"/><Relationship Id="rId21" Type="http://schemas.openxmlformats.org/officeDocument/2006/relationships/image" Target="../media/image76.png"/><Relationship Id="rId34" Type="http://schemas.openxmlformats.org/officeDocument/2006/relationships/image" Target="../media/image89.png"/><Relationship Id="rId7" Type="http://schemas.openxmlformats.org/officeDocument/2006/relationships/image" Target="../media/image47.png"/><Relationship Id="rId12" Type="http://schemas.openxmlformats.org/officeDocument/2006/relationships/image" Target="../media/image67.png"/><Relationship Id="rId17" Type="http://schemas.openxmlformats.org/officeDocument/2006/relationships/image" Target="../media/image72.png"/><Relationship Id="rId25" Type="http://schemas.openxmlformats.org/officeDocument/2006/relationships/image" Target="../media/image80.png"/><Relationship Id="rId33" Type="http://schemas.openxmlformats.org/officeDocument/2006/relationships/image" Target="../media/image88.png"/><Relationship Id="rId2" Type="http://schemas.openxmlformats.org/officeDocument/2006/relationships/image" Target="../media/image58.png"/><Relationship Id="rId16" Type="http://schemas.openxmlformats.org/officeDocument/2006/relationships/image" Target="../media/image71.png"/><Relationship Id="rId20" Type="http://schemas.openxmlformats.org/officeDocument/2006/relationships/image" Target="../media/image75.png"/><Relationship Id="rId29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openxmlformats.org/officeDocument/2006/relationships/image" Target="../media/image66.png"/><Relationship Id="rId24" Type="http://schemas.openxmlformats.org/officeDocument/2006/relationships/image" Target="../media/image79.png"/><Relationship Id="rId32" Type="http://schemas.openxmlformats.org/officeDocument/2006/relationships/image" Target="../media/image87.png"/><Relationship Id="rId5" Type="http://schemas.openxmlformats.org/officeDocument/2006/relationships/image" Target="../media/image61.png"/><Relationship Id="rId15" Type="http://schemas.openxmlformats.org/officeDocument/2006/relationships/image" Target="../media/image70.png"/><Relationship Id="rId23" Type="http://schemas.openxmlformats.org/officeDocument/2006/relationships/image" Target="../media/image78.png"/><Relationship Id="rId28" Type="http://schemas.openxmlformats.org/officeDocument/2006/relationships/image" Target="../media/image83.png"/><Relationship Id="rId10" Type="http://schemas.openxmlformats.org/officeDocument/2006/relationships/image" Target="../media/image65.png"/><Relationship Id="rId19" Type="http://schemas.openxmlformats.org/officeDocument/2006/relationships/image" Target="../media/image74.png"/><Relationship Id="rId31" Type="http://schemas.openxmlformats.org/officeDocument/2006/relationships/image" Target="../media/image86.png"/><Relationship Id="rId4" Type="http://schemas.openxmlformats.org/officeDocument/2006/relationships/image" Target="../media/image60.png"/><Relationship Id="rId9" Type="http://schemas.openxmlformats.org/officeDocument/2006/relationships/image" Target="../media/image64.png"/><Relationship Id="rId14" Type="http://schemas.openxmlformats.org/officeDocument/2006/relationships/image" Target="../media/image69.png"/><Relationship Id="rId22" Type="http://schemas.openxmlformats.org/officeDocument/2006/relationships/image" Target="../media/image77.png"/><Relationship Id="rId27" Type="http://schemas.openxmlformats.org/officeDocument/2006/relationships/image" Target="../media/image82.png"/><Relationship Id="rId30" Type="http://schemas.openxmlformats.org/officeDocument/2006/relationships/image" Target="../media/image85.png"/><Relationship Id="rId8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1.png"/><Relationship Id="rId18" Type="http://schemas.openxmlformats.org/officeDocument/2006/relationships/image" Target="../media/image106.png"/><Relationship Id="rId26" Type="http://schemas.openxmlformats.org/officeDocument/2006/relationships/image" Target="../media/image114.png"/><Relationship Id="rId39" Type="http://schemas.openxmlformats.org/officeDocument/2006/relationships/image" Target="../media/image127.png"/><Relationship Id="rId21" Type="http://schemas.openxmlformats.org/officeDocument/2006/relationships/image" Target="../media/image109.png"/><Relationship Id="rId34" Type="http://schemas.openxmlformats.org/officeDocument/2006/relationships/image" Target="../media/image122.png"/><Relationship Id="rId42" Type="http://schemas.openxmlformats.org/officeDocument/2006/relationships/image" Target="../media/image130.png"/><Relationship Id="rId47" Type="http://schemas.openxmlformats.org/officeDocument/2006/relationships/image" Target="../media/image135.png"/><Relationship Id="rId50" Type="http://schemas.openxmlformats.org/officeDocument/2006/relationships/image" Target="../media/image138.png"/><Relationship Id="rId55" Type="http://schemas.openxmlformats.org/officeDocument/2006/relationships/image" Target="../media/image143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6" Type="http://schemas.openxmlformats.org/officeDocument/2006/relationships/image" Target="../media/image104.png"/><Relationship Id="rId29" Type="http://schemas.openxmlformats.org/officeDocument/2006/relationships/image" Target="../media/image117.png"/><Relationship Id="rId11" Type="http://schemas.openxmlformats.org/officeDocument/2006/relationships/image" Target="../media/image99.png"/><Relationship Id="rId24" Type="http://schemas.openxmlformats.org/officeDocument/2006/relationships/image" Target="../media/image112.png"/><Relationship Id="rId32" Type="http://schemas.openxmlformats.org/officeDocument/2006/relationships/image" Target="../media/image120.png"/><Relationship Id="rId37" Type="http://schemas.openxmlformats.org/officeDocument/2006/relationships/image" Target="../media/image125.png"/><Relationship Id="rId40" Type="http://schemas.openxmlformats.org/officeDocument/2006/relationships/image" Target="../media/image128.png"/><Relationship Id="rId45" Type="http://schemas.openxmlformats.org/officeDocument/2006/relationships/image" Target="../media/image133.png"/><Relationship Id="rId53" Type="http://schemas.openxmlformats.org/officeDocument/2006/relationships/image" Target="../media/image141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19" Type="http://schemas.openxmlformats.org/officeDocument/2006/relationships/image" Target="../media/image107.png"/><Relationship Id="rId31" Type="http://schemas.openxmlformats.org/officeDocument/2006/relationships/image" Target="../media/image119.png"/><Relationship Id="rId44" Type="http://schemas.openxmlformats.org/officeDocument/2006/relationships/image" Target="../media/image132.png"/><Relationship Id="rId52" Type="http://schemas.openxmlformats.org/officeDocument/2006/relationships/image" Target="../media/image140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Relationship Id="rId14" Type="http://schemas.openxmlformats.org/officeDocument/2006/relationships/image" Target="../media/image102.png"/><Relationship Id="rId22" Type="http://schemas.openxmlformats.org/officeDocument/2006/relationships/image" Target="../media/image110.png"/><Relationship Id="rId27" Type="http://schemas.openxmlformats.org/officeDocument/2006/relationships/image" Target="../media/image115.png"/><Relationship Id="rId30" Type="http://schemas.openxmlformats.org/officeDocument/2006/relationships/image" Target="../media/image118.png"/><Relationship Id="rId35" Type="http://schemas.openxmlformats.org/officeDocument/2006/relationships/image" Target="../media/image123.png"/><Relationship Id="rId43" Type="http://schemas.openxmlformats.org/officeDocument/2006/relationships/image" Target="../media/image131.png"/><Relationship Id="rId48" Type="http://schemas.openxmlformats.org/officeDocument/2006/relationships/image" Target="../media/image136.png"/><Relationship Id="rId56" Type="http://schemas.openxmlformats.org/officeDocument/2006/relationships/image" Target="../media/image144.png"/><Relationship Id="rId8" Type="http://schemas.openxmlformats.org/officeDocument/2006/relationships/image" Target="../media/image96.png"/><Relationship Id="rId51" Type="http://schemas.openxmlformats.org/officeDocument/2006/relationships/image" Target="../media/image139.png"/><Relationship Id="rId3" Type="http://schemas.openxmlformats.org/officeDocument/2006/relationships/image" Target="../media/image91.png"/><Relationship Id="rId12" Type="http://schemas.openxmlformats.org/officeDocument/2006/relationships/image" Target="../media/image100.png"/><Relationship Id="rId17" Type="http://schemas.openxmlformats.org/officeDocument/2006/relationships/image" Target="../media/image105.png"/><Relationship Id="rId25" Type="http://schemas.openxmlformats.org/officeDocument/2006/relationships/image" Target="../media/image113.png"/><Relationship Id="rId33" Type="http://schemas.openxmlformats.org/officeDocument/2006/relationships/image" Target="../media/image121.png"/><Relationship Id="rId38" Type="http://schemas.openxmlformats.org/officeDocument/2006/relationships/image" Target="../media/image126.png"/><Relationship Id="rId46" Type="http://schemas.openxmlformats.org/officeDocument/2006/relationships/image" Target="../media/image134.png"/><Relationship Id="rId20" Type="http://schemas.openxmlformats.org/officeDocument/2006/relationships/image" Target="../media/image108.png"/><Relationship Id="rId41" Type="http://schemas.openxmlformats.org/officeDocument/2006/relationships/image" Target="../media/image129.png"/><Relationship Id="rId54" Type="http://schemas.openxmlformats.org/officeDocument/2006/relationships/image" Target="../media/image1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5" Type="http://schemas.openxmlformats.org/officeDocument/2006/relationships/image" Target="../media/image103.png"/><Relationship Id="rId23" Type="http://schemas.openxmlformats.org/officeDocument/2006/relationships/image" Target="../media/image111.png"/><Relationship Id="rId28" Type="http://schemas.openxmlformats.org/officeDocument/2006/relationships/image" Target="../media/image116.png"/><Relationship Id="rId36" Type="http://schemas.openxmlformats.org/officeDocument/2006/relationships/image" Target="../media/image124.png"/><Relationship Id="rId49" Type="http://schemas.openxmlformats.org/officeDocument/2006/relationships/image" Target="../media/image137.png"/></Relationships>
</file>

<file path=ppt/slides/_rels/slide4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6.png"/><Relationship Id="rId18" Type="http://schemas.openxmlformats.org/officeDocument/2006/relationships/image" Target="../media/image161.png"/><Relationship Id="rId26" Type="http://schemas.openxmlformats.org/officeDocument/2006/relationships/image" Target="../media/image168.png"/><Relationship Id="rId39" Type="http://schemas.openxmlformats.org/officeDocument/2006/relationships/image" Target="../media/image179.png"/><Relationship Id="rId21" Type="http://schemas.openxmlformats.org/officeDocument/2006/relationships/image" Target="../media/image164.png"/><Relationship Id="rId34" Type="http://schemas.openxmlformats.org/officeDocument/2006/relationships/image" Target="../media/image175.png"/><Relationship Id="rId42" Type="http://schemas.openxmlformats.org/officeDocument/2006/relationships/image" Target="../media/image182.png"/><Relationship Id="rId47" Type="http://schemas.openxmlformats.org/officeDocument/2006/relationships/image" Target="../media/image52.png"/><Relationship Id="rId50" Type="http://schemas.openxmlformats.org/officeDocument/2006/relationships/image" Target="../media/image189.png"/><Relationship Id="rId55" Type="http://schemas.openxmlformats.org/officeDocument/2006/relationships/image" Target="../media/image194.png"/><Relationship Id="rId7" Type="http://schemas.openxmlformats.org/officeDocument/2006/relationships/image" Target="../media/image150.png"/><Relationship Id="rId2" Type="http://schemas.openxmlformats.org/officeDocument/2006/relationships/image" Target="../media/image145.png"/><Relationship Id="rId16" Type="http://schemas.openxmlformats.org/officeDocument/2006/relationships/image" Target="../media/image159.png"/><Relationship Id="rId29" Type="http://schemas.openxmlformats.org/officeDocument/2006/relationships/image" Target="../media/image171.png"/><Relationship Id="rId11" Type="http://schemas.openxmlformats.org/officeDocument/2006/relationships/image" Target="../media/image154.png"/><Relationship Id="rId24" Type="http://schemas.openxmlformats.org/officeDocument/2006/relationships/image" Target="../media/image167.png"/><Relationship Id="rId32" Type="http://schemas.openxmlformats.org/officeDocument/2006/relationships/image" Target="../media/image174.png"/><Relationship Id="rId37" Type="http://schemas.openxmlformats.org/officeDocument/2006/relationships/image" Target="../media/image21.png"/><Relationship Id="rId40" Type="http://schemas.openxmlformats.org/officeDocument/2006/relationships/image" Target="../media/image180.png"/><Relationship Id="rId45" Type="http://schemas.openxmlformats.org/officeDocument/2006/relationships/image" Target="../media/image185.png"/><Relationship Id="rId53" Type="http://schemas.openxmlformats.org/officeDocument/2006/relationships/image" Target="../media/image192.png"/><Relationship Id="rId5" Type="http://schemas.openxmlformats.org/officeDocument/2006/relationships/image" Target="../media/image148.png"/><Relationship Id="rId10" Type="http://schemas.openxmlformats.org/officeDocument/2006/relationships/image" Target="../media/image153.png"/><Relationship Id="rId19" Type="http://schemas.openxmlformats.org/officeDocument/2006/relationships/image" Target="../media/image162.png"/><Relationship Id="rId31" Type="http://schemas.openxmlformats.org/officeDocument/2006/relationships/image" Target="../media/image173.png"/><Relationship Id="rId44" Type="http://schemas.openxmlformats.org/officeDocument/2006/relationships/image" Target="../media/image184.png"/><Relationship Id="rId52" Type="http://schemas.openxmlformats.org/officeDocument/2006/relationships/image" Target="../media/image191.png"/><Relationship Id="rId4" Type="http://schemas.openxmlformats.org/officeDocument/2006/relationships/image" Target="../media/image147.png"/><Relationship Id="rId9" Type="http://schemas.openxmlformats.org/officeDocument/2006/relationships/image" Target="../media/image152.png"/><Relationship Id="rId14" Type="http://schemas.openxmlformats.org/officeDocument/2006/relationships/image" Target="../media/image157.png"/><Relationship Id="rId22" Type="http://schemas.openxmlformats.org/officeDocument/2006/relationships/image" Target="../media/image165.png"/><Relationship Id="rId27" Type="http://schemas.openxmlformats.org/officeDocument/2006/relationships/image" Target="../media/image169.png"/><Relationship Id="rId30" Type="http://schemas.openxmlformats.org/officeDocument/2006/relationships/image" Target="../media/image172.png"/><Relationship Id="rId35" Type="http://schemas.openxmlformats.org/officeDocument/2006/relationships/image" Target="../media/image176.png"/><Relationship Id="rId43" Type="http://schemas.openxmlformats.org/officeDocument/2006/relationships/image" Target="../media/image183.png"/><Relationship Id="rId48" Type="http://schemas.openxmlformats.org/officeDocument/2006/relationships/image" Target="../media/image187.png"/><Relationship Id="rId56" Type="http://schemas.openxmlformats.org/officeDocument/2006/relationships/image" Target="../media/image195.png"/><Relationship Id="rId8" Type="http://schemas.openxmlformats.org/officeDocument/2006/relationships/image" Target="../media/image151.png"/><Relationship Id="rId51" Type="http://schemas.openxmlformats.org/officeDocument/2006/relationships/image" Target="../media/image190.png"/><Relationship Id="rId3" Type="http://schemas.openxmlformats.org/officeDocument/2006/relationships/image" Target="../media/image146.png"/><Relationship Id="rId12" Type="http://schemas.openxmlformats.org/officeDocument/2006/relationships/image" Target="../media/image155.png"/><Relationship Id="rId17" Type="http://schemas.openxmlformats.org/officeDocument/2006/relationships/image" Target="../media/image160.png"/><Relationship Id="rId25" Type="http://schemas.openxmlformats.org/officeDocument/2006/relationships/image" Target="../media/image51.png"/><Relationship Id="rId33" Type="http://schemas.openxmlformats.org/officeDocument/2006/relationships/image" Target="../media/image22.png"/><Relationship Id="rId38" Type="http://schemas.openxmlformats.org/officeDocument/2006/relationships/image" Target="../media/image178.png"/><Relationship Id="rId46" Type="http://schemas.openxmlformats.org/officeDocument/2006/relationships/image" Target="../media/image186.png"/><Relationship Id="rId20" Type="http://schemas.openxmlformats.org/officeDocument/2006/relationships/image" Target="../media/image163.png"/><Relationship Id="rId41" Type="http://schemas.openxmlformats.org/officeDocument/2006/relationships/image" Target="../media/image181.png"/><Relationship Id="rId54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png"/><Relationship Id="rId15" Type="http://schemas.openxmlformats.org/officeDocument/2006/relationships/image" Target="../media/image158.png"/><Relationship Id="rId23" Type="http://schemas.openxmlformats.org/officeDocument/2006/relationships/image" Target="../media/image166.png"/><Relationship Id="rId28" Type="http://schemas.openxmlformats.org/officeDocument/2006/relationships/image" Target="../media/image170.png"/><Relationship Id="rId36" Type="http://schemas.openxmlformats.org/officeDocument/2006/relationships/image" Target="../media/image177.png"/><Relationship Id="rId49" Type="http://schemas.openxmlformats.org/officeDocument/2006/relationships/image" Target="../media/image188.png"/></Relationships>
</file>

<file path=ppt/slides/_rels/slide4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7.png"/><Relationship Id="rId18" Type="http://schemas.openxmlformats.org/officeDocument/2006/relationships/image" Target="../media/image212.png"/><Relationship Id="rId26" Type="http://schemas.openxmlformats.org/officeDocument/2006/relationships/image" Target="../media/image220.png"/><Relationship Id="rId39" Type="http://schemas.openxmlformats.org/officeDocument/2006/relationships/image" Target="../media/image233.png"/><Relationship Id="rId21" Type="http://schemas.openxmlformats.org/officeDocument/2006/relationships/image" Target="../media/image215.png"/><Relationship Id="rId34" Type="http://schemas.openxmlformats.org/officeDocument/2006/relationships/image" Target="../media/image228.png"/><Relationship Id="rId42" Type="http://schemas.openxmlformats.org/officeDocument/2006/relationships/image" Target="../media/image236.png"/><Relationship Id="rId47" Type="http://schemas.openxmlformats.org/officeDocument/2006/relationships/image" Target="../media/image241.png"/><Relationship Id="rId50" Type="http://schemas.openxmlformats.org/officeDocument/2006/relationships/image" Target="../media/image244.png"/><Relationship Id="rId55" Type="http://schemas.openxmlformats.org/officeDocument/2006/relationships/image" Target="../media/image249.png"/><Relationship Id="rId7" Type="http://schemas.openxmlformats.org/officeDocument/2006/relationships/image" Target="../media/image201.png"/><Relationship Id="rId2" Type="http://schemas.openxmlformats.org/officeDocument/2006/relationships/image" Target="../media/image196.png"/><Relationship Id="rId16" Type="http://schemas.openxmlformats.org/officeDocument/2006/relationships/image" Target="../media/image210.png"/><Relationship Id="rId29" Type="http://schemas.openxmlformats.org/officeDocument/2006/relationships/image" Target="../media/image223.png"/><Relationship Id="rId11" Type="http://schemas.openxmlformats.org/officeDocument/2006/relationships/image" Target="../media/image205.png"/><Relationship Id="rId24" Type="http://schemas.openxmlformats.org/officeDocument/2006/relationships/image" Target="../media/image218.png"/><Relationship Id="rId32" Type="http://schemas.openxmlformats.org/officeDocument/2006/relationships/image" Target="../media/image226.png"/><Relationship Id="rId37" Type="http://schemas.openxmlformats.org/officeDocument/2006/relationships/image" Target="../media/image231.png"/><Relationship Id="rId40" Type="http://schemas.openxmlformats.org/officeDocument/2006/relationships/image" Target="../media/image234.png"/><Relationship Id="rId45" Type="http://schemas.openxmlformats.org/officeDocument/2006/relationships/image" Target="../media/image239.png"/><Relationship Id="rId53" Type="http://schemas.openxmlformats.org/officeDocument/2006/relationships/image" Target="../media/image247.png"/><Relationship Id="rId5" Type="http://schemas.openxmlformats.org/officeDocument/2006/relationships/image" Target="../media/image199.png"/><Relationship Id="rId10" Type="http://schemas.openxmlformats.org/officeDocument/2006/relationships/image" Target="../media/image204.png"/><Relationship Id="rId19" Type="http://schemas.openxmlformats.org/officeDocument/2006/relationships/image" Target="../media/image213.png"/><Relationship Id="rId31" Type="http://schemas.openxmlformats.org/officeDocument/2006/relationships/image" Target="../media/image225.png"/><Relationship Id="rId44" Type="http://schemas.openxmlformats.org/officeDocument/2006/relationships/image" Target="../media/image238.png"/><Relationship Id="rId52" Type="http://schemas.openxmlformats.org/officeDocument/2006/relationships/image" Target="../media/image246.png"/><Relationship Id="rId4" Type="http://schemas.openxmlformats.org/officeDocument/2006/relationships/image" Target="../media/image198.png"/><Relationship Id="rId9" Type="http://schemas.openxmlformats.org/officeDocument/2006/relationships/image" Target="../media/image203.png"/><Relationship Id="rId14" Type="http://schemas.openxmlformats.org/officeDocument/2006/relationships/image" Target="../media/image208.png"/><Relationship Id="rId22" Type="http://schemas.openxmlformats.org/officeDocument/2006/relationships/image" Target="../media/image216.png"/><Relationship Id="rId27" Type="http://schemas.openxmlformats.org/officeDocument/2006/relationships/image" Target="../media/image221.png"/><Relationship Id="rId30" Type="http://schemas.openxmlformats.org/officeDocument/2006/relationships/image" Target="../media/image224.png"/><Relationship Id="rId35" Type="http://schemas.openxmlformats.org/officeDocument/2006/relationships/image" Target="../media/image229.png"/><Relationship Id="rId43" Type="http://schemas.openxmlformats.org/officeDocument/2006/relationships/image" Target="../media/image237.png"/><Relationship Id="rId48" Type="http://schemas.openxmlformats.org/officeDocument/2006/relationships/image" Target="../media/image242.png"/><Relationship Id="rId56" Type="http://schemas.openxmlformats.org/officeDocument/2006/relationships/image" Target="../media/image250.png"/><Relationship Id="rId8" Type="http://schemas.openxmlformats.org/officeDocument/2006/relationships/image" Target="../media/image202.png"/><Relationship Id="rId51" Type="http://schemas.openxmlformats.org/officeDocument/2006/relationships/image" Target="../media/image245.png"/><Relationship Id="rId3" Type="http://schemas.openxmlformats.org/officeDocument/2006/relationships/image" Target="../media/image197.png"/><Relationship Id="rId12" Type="http://schemas.openxmlformats.org/officeDocument/2006/relationships/image" Target="../media/image206.png"/><Relationship Id="rId17" Type="http://schemas.openxmlformats.org/officeDocument/2006/relationships/image" Target="../media/image211.png"/><Relationship Id="rId25" Type="http://schemas.openxmlformats.org/officeDocument/2006/relationships/image" Target="../media/image219.png"/><Relationship Id="rId33" Type="http://schemas.openxmlformats.org/officeDocument/2006/relationships/image" Target="../media/image227.png"/><Relationship Id="rId38" Type="http://schemas.openxmlformats.org/officeDocument/2006/relationships/image" Target="../media/image232.png"/><Relationship Id="rId46" Type="http://schemas.openxmlformats.org/officeDocument/2006/relationships/image" Target="../media/image240.png"/><Relationship Id="rId20" Type="http://schemas.openxmlformats.org/officeDocument/2006/relationships/image" Target="../media/image214.png"/><Relationship Id="rId41" Type="http://schemas.openxmlformats.org/officeDocument/2006/relationships/image" Target="../media/image235.png"/><Relationship Id="rId54" Type="http://schemas.openxmlformats.org/officeDocument/2006/relationships/image" Target="../media/image2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0.png"/><Relationship Id="rId15" Type="http://schemas.openxmlformats.org/officeDocument/2006/relationships/image" Target="../media/image209.png"/><Relationship Id="rId23" Type="http://schemas.openxmlformats.org/officeDocument/2006/relationships/image" Target="../media/image217.png"/><Relationship Id="rId28" Type="http://schemas.openxmlformats.org/officeDocument/2006/relationships/image" Target="../media/image222.png"/><Relationship Id="rId36" Type="http://schemas.openxmlformats.org/officeDocument/2006/relationships/image" Target="../media/image230.png"/><Relationship Id="rId49" Type="http://schemas.openxmlformats.org/officeDocument/2006/relationships/image" Target="../media/image243.png"/></Relationships>
</file>

<file path=ppt/slides/_rels/slide4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2.png"/><Relationship Id="rId18" Type="http://schemas.openxmlformats.org/officeDocument/2006/relationships/image" Target="../media/image267.png"/><Relationship Id="rId26" Type="http://schemas.openxmlformats.org/officeDocument/2006/relationships/image" Target="../media/image275.png"/><Relationship Id="rId39" Type="http://schemas.openxmlformats.org/officeDocument/2006/relationships/image" Target="../media/image288.png"/><Relationship Id="rId21" Type="http://schemas.openxmlformats.org/officeDocument/2006/relationships/image" Target="../media/image270.png"/><Relationship Id="rId34" Type="http://schemas.openxmlformats.org/officeDocument/2006/relationships/image" Target="../media/image283.png"/><Relationship Id="rId42" Type="http://schemas.openxmlformats.org/officeDocument/2006/relationships/image" Target="../media/image291.png"/><Relationship Id="rId47" Type="http://schemas.openxmlformats.org/officeDocument/2006/relationships/image" Target="../media/image296.png"/><Relationship Id="rId50" Type="http://schemas.openxmlformats.org/officeDocument/2006/relationships/image" Target="../media/image299.png"/><Relationship Id="rId55" Type="http://schemas.openxmlformats.org/officeDocument/2006/relationships/image" Target="../media/image304.png"/><Relationship Id="rId7" Type="http://schemas.openxmlformats.org/officeDocument/2006/relationships/image" Target="../media/image256.png"/><Relationship Id="rId2" Type="http://schemas.openxmlformats.org/officeDocument/2006/relationships/image" Target="../media/image251.png"/><Relationship Id="rId16" Type="http://schemas.openxmlformats.org/officeDocument/2006/relationships/image" Target="../media/image265.png"/><Relationship Id="rId29" Type="http://schemas.openxmlformats.org/officeDocument/2006/relationships/image" Target="../media/image278.png"/><Relationship Id="rId11" Type="http://schemas.openxmlformats.org/officeDocument/2006/relationships/image" Target="../media/image260.png"/><Relationship Id="rId24" Type="http://schemas.openxmlformats.org/officeDocument/2006/relationships/image" Target="../media/image273.png"/><Relationship Id="rId32" Type="http://schemas.openxmlformats.org/officeDocument/2006/relationships/image" Target="../media/image281.png"/><Relationship Id="rId37" Type="http://schemas.openxmlformats.org/officeDocument/2006/relationships/image" Target="../media/image286.png"/><Relationship Id="rId40" Type="http://schemas.openxmlformats.org/officeDocument/2006/relationships/image" Target="../media/image289.png"/><Relationship Id="rId45" Type="http://schemas.openxmlformats.org/officeDocument/2006/relationships/image" Target="../media/image294.png"/><Relationship Id="rId53" Type="http://schemas.openxmlformats.org/officeDocument/2006/relationships/image" Target="../media/image302.png"/><Relationship Id="rId5" Type="http://schemas.openxmlformats.org/officeDocument/2006/relationships/image" Target="../media/image254.png"/><Relationship Id="rId10" Type="http://schemas.openxmlformats.org/officeDocument/2006/relationships/image" Target="../media/image259.png"/><Relationship Id="rId19" Type="http://schemas.openxmlformats.org/officeDocument/2006/relationships/image" Target="../media/image268.png"/><Relationship Id="rId31" Type="http://schemas.openxmlformats.org/officeDocument/2006/relationships/image" Target="../media/image280.png"/><Relationship Id="rId44" Type="http://schemas.openxmlformats.org/officeDocument/2006/relationships/image" Target="../media/image293.png"/><Relationship Id="rId52" Type="http://schemas.openxmlformats.org/officeDocument/2006/relationships/image" Target="../media/image301.png"/><Relationship Id="rId4" Type="http://schemas.openxmlformats.org/officeDocument/2006/relationships/image" Target="../media/image253.png"/><Relationship Id="rId9" Type="http://schemas.openxmlformats.org/officeDocument/2006/relationships/image" Target="../media/image258.png"/><Relationship Id="rId14" Type="http://schemas.openxmlformats.org/officeDocument/2006/relationships/image" Target="../media/image263.png"/><Relationship Id="rId22" Type="http://schemas.openxmlformats.org/officeDocument/2006/relationships/image" Target="../media/image271.png"/><Relationship Id="rId27" Type="http://schemas.openxmlformats.org/officeDocument/2006/relationships/image" Target="../media/image276.png"/><Relationship Id="rId30" Type="http://schemas.openxmlformats.org/officeDocument/2006/relationships/image" Target="../media/image279.png"/><Relationship Id="rId35" Type="http://schemas.openxmlformats.org/officeDocument/2006/relationships/image" Target="../media/image284.png"/><Relationship Id="rId43" Type="http://schemas.openxmlformats.org/officeDocument/2006/relationships/image" Target="../media/image292.png"/><Relationship Id="rId48" Type="http://schemas.openxmlformats.org/officeDocument/2006/relationships/image" Target="../media/image297.png"/><Relationship Id="rId56" Type="http://schemas.openxmlformats.org/officeDocument/2006/relationships/image" Target="../media/image305.png"/><Relationship Id="rId8" Type="http://schemas.openxmlformats.org/officeDocument/2006/relationships/image" Target="../media/image257.png"/><Relationship Id="rId51" Type="http://schemas.openxmlformats.org/officeDocument/2006/relationships/image" Target="../media/image300.png"/><Relationship Id="rId3" Type="http://schemas.openxmlformats.org/officeDocument/2006/relationships/image" Target="../media/image252.png"/><Relationship Id="rId12" Type="http://schemas.openxmlformats.org/officeDocument/2006/relationships/image" Target="../media/image261.png"/><Relationship Id="rId17" Type="http://schemas.openxmlformats.org/officeDocument/2006/relationships/image" Target="../media/image266.png"/><Relationship Id="rId25" Type="http://schemas.openxmlformats.org/officeDocument/2006/relationships/image" Target="../media/image274.png"/><Relationship Id="rId33" Type="http://schemas.openxmlformats.org/officeDocument/2006/relationships/image" Target="../media/image282.png"/><Relationship Id="rId38" Type="http://schemas.openxmlformats.org/officeDocument/2006/relationships/image" Target="../media/image287.png"/><Relationship Id="rId46" Type="http://schemas.openxmlformats.org/officeDocument/2006/relationships/image" Target="../media/image295.png"/><Relationship Id="rId20" Type="http://schemas.openxmlformats.org/officeDocument/2006/relationships/image" Target="../media/image269.png"/><Relationship Id="rId41" Type="http://schemas.openxmlformats.org/officeDocument/2006/relationships/image" Target="../media/image290.png"/><Relationship Id="rId54" Type="http://schemas.openxmlformats.org/officeDocument/2006/relationships/image" Target="../media/image3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5.png"/><Relationship Id="rId15" Type="http://schemas.openxmlformats.org/officeDocument/2006/relationships/image" Target="../media/image264.png"/><Relationship Id="rId23" Type="http://schemas.openxmlformats.org/officeDocument/2006/relationships/image" Target="../media/image272.png"/><Relationship Id="rId28" Type="http://schemas.openxmlformats.org/officeDocument/2006/relationships/image" Target="../media/image277.png"/><Relationship Id="rId36" Type="http://schemas.openxmlformats.org/officeDocument/2006/relationships/image" Target="../media/image285.png"/><Relationship Id="rId49" Type="http://schemas.openxmlformats.org/officeDocument/2006/relationships/image" Target="../media/image29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7.png"/><Relationship Id="rId18" Type="http://schemas.openxmlformats.org/officeDocument/2006/relationships/image" Target="../media/image322.png"/><Relationship Id="rId26" Type="http://schemas.openxmlformats.org/officeDocument/2006/relationships/image" Target="../media/image330.png"/><Relationship Id="rId39" Type="http://schemas.openxmlformats.org/officeDocument/2006/relationships/image" Target="../media/image343.png"/><Relationship Id="rId21" Type="http://schemas.openxmlformats.org/officeDocument/2006/relationships/image" Target="../media/image325.png"/><Relationship Id="rId34" Type="http://schemas.openxmlformats.org/officeDocument/2006/relationships/image" Target="../media/image338.png"/><Relationship Id="rId42" Type="http://schemas.openxmlformats.org/officeDocument/2006/relationships/image" Target="../media/image346.png"/><Relationship Id="rId47" Type="http://schemas.openxmlformats.org/officeDocument/2006/relationships/image" Target="../media/image351.png"/><Relationship Id="rId50" Type="http://schemas.openxmlformats.org/officeDocument/2006/relationships/image" Target="../media/image354.png"/><Relationship Id="rId55" Type="http://schemas.openxmlformats.org/officeDocument/2006/relationships/image" Target="../media/image359.png"/><Relationship Id="rId7" Type="http://schemas.openxmlformats.org/officeDocument/2006/relationships/image" Target="../media/image311.png"/><Relationship Id="rId2" Type="http://schemas.openxmlformats.org/officeDocument/2006/relationships/image" Target="../media/image306.png"/><Relationship Id="rId16" Type="http://schemas.openxmlformats.org/officeDocument/2006/relationships/image" Target="../media/image320.png"/><Relationship Id="rId29" Type="http://schemas.openxmlformats.org/officeDocument/2006/relationships/image" Target="../media/image333.png"/><Relationship Id="rId11" Type="http://schemas.openxmlformats.org/officeDocument/2006/relationships/image" Target="../media/image315.png"/><Relationship Id="rId24" Type="http://schemas.openxmlformats.org/officeDocument/2006/relationships/image" Target="../media/image328.png"/><Relationship Id="rId32" Type="http://schemas.openxmlformats.org/officeDocument/2006/relationships/image" Target="../media/image336.png"/><Relationship Id="rId37" Type="http://schemas.openxmlformats.org/officeDocument/2006/relationships/image" Target="../media/image341.png"/><Relationship Id="rId40" Type="http://schemas.openxmlformats.org/officeDocument/2006/relationships/image" Target="../media/image344.png"/><Relationship Id="rId45" Type="http://schemas.openxmlformats.org/officeDocument/2006/relationships/image" Target="../media/image349.png"/><Relationship Id="rId53" Type="http://schemas.openxmlformats.org/officeDocument/2006/relationships/image" Target="../media/image357.png"/><Relationship Id="rId5" Type="http://schemas.openxmlformats.org/officeDocument/2006/relationships/image" Target="../media/image309.png"/><Relationship Id="rId10" Type="http://schemas.openxmlformats.org/officeDocument/2006/relationships/image" Target="../media/image314.png"/><Relationship Id="rId19" Type="http://schemas.openxmlformats.org/officeDocument/2006/relationships/image" Target="../media/image323.png"/><Relationship Id="rId31" Type="http://schemas.openxmlformats.org/officeDocument/2006/relationships/image" Target="../media/image335.png"/><Relationship Id="rId44" Type="http://schemas.openxmlformats.org/officeDocument/2006/relationships/image" Target="../media/image348.png"/><Relationship Id="rId52" Type="http://schemas.openxmlformats.org/officeDocument/2006/relationships/image" Target="../media/image356.png"/><Relationship Id="rId4" Type="http://schemas.openxmlformats.org/officeDocument/2006/relationships/image" Target="../media/image308.png"/><Relationship Id="rId9" Type="http://schemas.openxmlformats.org/officeDocument/2006/relationships/image" Target="../media/image313.png"/><Relationship Id="rId14" Type="http://schemas.openxmlformats.org/officeDocument/2006/relationships/image" Target="../media/image318.png"/><Relationship Id="rId22" Type="http://schemas.openxmlformats.org/officeDocument/2006/relationships/image" Target="../media/image326.png"/><Relationship Id="rId27" Type="http://schemas.openxmlformats.org/officeDocument/2006/relationships/image" Target="../media/image331.png"/><Relationship Id="rId30" Type="http://schemas.openxmlformats.org/officeDocument/2006/relationships/image" Target="../media/image334.png"/><Relationship Id="rId35" Type="http://schemas.openxmlformats.org/officeDocument/2006/relationships/image" Target="../media/image339.png"/><Relationship Id="rId43" Type="http://schemas.openxmlformats.org/officeDocument/2006/relationships/image" Target="../media/image347.png"/><Relationship Id="rId48" Type="http://schemas.openxmlformats.org/officeDocument/2006/relationships/image" Target="../media/image352.png"/><Relationship Id="rId56" Type="http://schemas.openxmlformats.org/officeDocument/2006/relationships/image" Target="../media/image360.png"/><Relationship Id="rId8" Type="http://schemas.openxmlformats.org/officeDocument/2006/relationships/image" Target="../media/image312.png"/><Relationship Id="rId51" Type="http://schemas.openxmlformats.org/officeDocument/2006/relationships/image" Target="../media/image355.png"/><Relationship Id="rId3" Type="http://schemas.openxmlformats.org/officeDocument/2006/relationships/image" Target="../media/image307.png"/><Relationship Id="rId12" Type="http://schemas.openxmlformats.org/officeDocument/2006/relationships/image" Target="../media/image316.png"/><Relationship Id="rId17" Type="http://schemas.openxmlformats.org/officeDocument/2006/relationships/image" Target="../media/image321.png"/><Relationship Id="rId25" Type="http://schemas.openxmlformats.org/officeDocument/2006/relationships/image" Target="../media/image329.png"/><Relationship Id="rId33" Type="http://schemas.openxmlformats.org/officeDocument/2006/relationships/image" Target="../media/image337.png"/><Relationship Id="rId38" Type="http://schemas.openxmlformats.org/officeDocument/2006/relationships/image" Target="../media/image342.png"/><Relationship Id="rId46" Type="http://schemas.openxmlformats.org/officeDocument/2006/relationships/image" Target="../media/image350.png"/><Relationship Id="rId20" Type="http://schemas.openxmlformats.org/officeDocument/2006/relationships/image" Target="../media/image324.png"/><Relationship Id="rId41" Type="http://schemas.openxmlformats.org/officeDocument/2006/relationships/image" Target="../media/image345.png"/><Relationship Id="rId54" Type="http://schemas.openxmlformats.org/officeDocument/2006/relationships/image" Target="../media/image3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0.png"/><Relationship Id="rId15" Type="http://schemas.openxmlformats.org/officeDocument/2006/relationships/image" Target="../media/image319.png"/><Relationship Id="rId23" Type="http://schemas.openxmlformats.org/officeDocument/2006/relationships/image" Target="../media/image327.png"/><Relationship Id="rId28" Type="http://schemas.openxmlformats.org/officeDocument/2006/relationships/image" Target="../media/image332.png"/><Relationship Id="rId36" Type="http://schemas.openxmlformats.org/officeDocument/2006/relationships/image" Target="../media/image340.png"/><Relationship Id="rId49" Type="http://schemas.openxmlformats.org/officeDocument/2006/relationships/image" Target="../media/image353.png"/></Relationships>
</file>

<file path=ppt/slides/_rels/slide5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72.png"/><Relationship Id="rId18" Type="http://schemas.openxmlformats.org/officeDocument/2006/relationships/image" Target="../media/image377.png"/><Relationship Id="rId26" Type="http://schemas.openxmlformats.org/officeDocument/2006/relationships/image" Target="../media/image385.png"/><Relationship Id="rId39" Type="http://schemas.openxmlformats.org/officeDocument/2006/relationships/image" Target="../media/image398.png"/><Relationship Id="rId21" Type="http://schemas.openxmlformats.org/officeDocument/2006/relationships/image" Target="../media/image380.png"/><Relationship Id="rId34" Type="http://schemas.openxmlformats.org/officeDocument/2006/relationships/image" Target="../media/image393.png"/><Relationship Id="rId42" Type="http://schemas.openxmlformats.org/officeDocument/2006/relationships/image" Target="../media/image401.png"/><Relationship Id="rId47" Type="http://schemas.openxmlformats.org/officeDocument/2006/relationships/image" Target="../media/image406.png"/><Relationship Id="rId50" Type="http://schemas.openxmlformats.org/officeDocument/2006/relationships/image" Target="../media/image409.png"/><Relationship Id="rId55" Type="http://schemas.openxmlformats.org/officeDocument/2006/relationships/image" Target="../media/image414.png"/><Relationship Id="rId7" Type="http://schemas.openxmlformats.org/officeDocument/2006/relationships/image" Target="../media/image366.png"/><Relationship Id="rId2" Type="http://schemas.openxmlformats.org/officeDocument/2006/relationships/image" Target="../media/image361.png"/><Relationship Id="rId16" Type="http://schemas.openxmlformats.org/officeDocument/2006/relationships/image" Target="../media/image375.png"/><Relationship Id="rId29" Type="http://schemas.openxmlformats.org/officeDocument/2006/relationships/image" Target="../media/image388.png"/><Relationship Id="rId11" Type="http://schemas.openxmlformats.org/officeDocument/2006/relationships/image" Target="../media/image370.png"/><Relationship Id="rId24" Type="http://schemas.openxmlformats.org/officeDocument/2006/relationships/image" Target="../media/image383.png"/><Relationship Id="rId32" Type="http://schemas.openxmlformats.org/officeDocument/2006/relationships/image" Target="../media/image391.png"/><Relationship Id="rId37" Type="http://schemas.openxmlformats.org/officeDocument/2006/relationships/image" Target="../media/image396.png"/><Relationship Id="rId40" Type="http://schemas.openxmlformats.org/officeDocument/2006/relationships/image" Target="../media/image399.png"/><Relationship Id="rId45" Type="http://schemas.openxmlformats.org/officeDocument/2006/relationships/image" Target="../media/image404.png"/><Relationship Id="rId53" Type="http://schemas.openxmlformats.org/officeDocument/2006/relationships/image" Target="../media/image412.png"/><Relationship Id="rId5" Type="http://schemas.openxmlformats.org/officeDocument/2006/relationships/image" Target="../media/image364.png"/><Relationship Id="rId10" Type="http://schemas.openxmlformats.org/officeDocument/2006/relationships/image" Target="../media/image369.png"/><Relationship Id="rId19" Type="http://schemas.openxmlformats.org/officeDocument/2006/relationships/image" Target="../media/image378.png"/><Relationship Id="rId31" Type="http://schemas.openxmlformats.org/officeDocument/2006/relationships/image" Target="../media/image390.png"/><Relationship Id="rId44" Type="http://schemas.openxmlformats.org/officeDocument/2006/relationships/image" Target="../media/image403.png"/><Relationship Id="rId52" Type="http://schemas.openxmlformats.org/officeDocument/2006/relationships/image" Target="../media/image411.png"/><Relationship Id="rId4" Type="http://schemas.openxmlformats.org/officeDocument/2006/relationships/image" Target="../media/image363.png"/><Relationship Id="rId9" Type="http://schemas.openxmlformats.org/officeDocument/2006/relationships/image" Target="../media/image368.png"/><Relationship Id="rId14" Type="http://schemas.openxmlformats.org/officeDocument/2006/relationships/image" Target="../media/image373.png"/><Relationship Id="rId22" Type="http://schemas.openxmlformats.org/officeDocument/2006/relationships/image" Target="../media/image381.png"/><Relationship Id="rId27" Type="http://schemas.openxmlformats.org/officeDocument/2006/relationships/image" Target="../media/image386.png"/><Relationship Id="rId30" Type="http://schemas.openxmlformats.org/officeDocument/2006/relationships/image" Target="../media/image389.png"/><Relationship Id="rId35" Type="http://schemas.openxmlformats.org/officeDocument/2006/relationships/image" Target="../media/image394.png"/><Relationship Id="rId43" Type="http://schemas.openxmlformats.org/officeDocument/2006/relationships/image" Target="../media/image402.png"/><Relationship Id="rId48" Type="http://schemas.openxmlformats.org/officeDocument/2006/relationships/image" Target="../media/image407.png"/><Relationship Id="rId56" Type="http://schemas.openxmlformats.org/officeDocument/2006/relationships/image" Target="../media/image415.png"/><Relationship Id="rId8" Type="http://schemas.openxmlformats.org/officeDocument/2006/relationships/image" Target="../media/image367.png"/><Relationship Id="rId51" Type="http://schemas.openxmlformats.org/officeDocument/2006/relationships/image" Target="../media/image410.png"/><Relationship Id="rId3" Type="http://schemas.openxmlformats.org/officeDocument/2006/relationships/image" Target="../media/image362.png"/><Relationship Id="rId12" Type="http://schemas.openxmlformats.org/officeDocument/2006/relationships/image" Target="../media/image371.png"/><Relationship Id="rId17" Type="http://schemas.openxmlformats.org/officeDocument/2006/relationships/image" Target="../media/image376.png"/><Relationship Id="rId25" Type="http://schemas.openxmlformats.org/officeDocument/2006/relationships/image" Target="../media/image384.png"/><Relationship Id="rId33" Type="http://schemas.openxmlformats.org/officeDocument/2006/relationships/image" Target="../media/image392.png"/><Relationship Id="rId38" Type="http://schemas.openxmlformats.org/officeDocument/2006/relationships/image" Target="../media/image397.png"/><Relationship Id="rId46" Type="http://schemas.openxmlformats.org/officeDocument/2006/relationships/image" Target="../media/image405.png"/><Relationship Id="rId20" Type="http://schemas.openxmlformats.org/officeDocument/2006/relationships/image" Target="../media/image379.png"/><Relationship Id="rId41" Type="http://schemas.openxmlformats.org/officeDocument/2006/relationships/image" Target="../media/image400.png"/><Relationship Id="rId54" Type="http://schemas.openxmlformats.org/officeDocument/2006/relationships/image" Target="../media/image4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65.png"/><Relationship Id="rId15" Type="http://schemas.openxmlformats.org/officeDocument/2006/relationships/image" Target="../media/image374.png"/><Relationship Id="rId23" Type="http://schemas.openxmlformats.org/officeDocument/2006/relationships/image" Target="../media/image382.png"/><Relationship Id="rId28" Type="http://schemas.openxmlformats.org/officeDocument/2006/relationships/image" Target="../media/image387.png"/><Relationship Id="rId36" Type="http://schemas.openxmlformats.org/officeDocument/2006/relationships/image" Target="../media/image395.png"/><Relationship Id="rId49" Type="http://schemas.openxmlformats.org/officeDocument/2006/relationships/image" Target="../media/image408.png"/></Relationships>
</file>

<file path=ppt/slides/_rels/slide5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7.png"/><Relationship Id="rId18" Type="http://schemas.openxmlformats.org/officeDocument/2006/relationships/image" Target="../media/image432.png"/><Relationship Id="rId26" Type="http://schemas.openxmlformats.org/officeDocument/2006/relationships/image" Target="../media/image440.png"/><Relationship Id="rId39" Type="http://schemas.openxmlformats.org/officeDocument/2006/relationships/image" Target="../media/image453.png"/><Relationship Id="rId21" Type="http://schemas.openxmlformats.org/officeDocument/2006/relationships/image" Target="../media/image435.png"/><Relationship Id="rId34" Type="http://schemas.openxmlformats.org/officeDocument/2006/relationships/image" Target="../media/image448.png"/><Relationship Id="rId42" Type="http://schemas.openxmlformats.org/officeDocument/2006/relationships/image" Target="../media/image456.png"/><Relationship Id="rId47" Type="http://schemas.openxmlformats.org/officeDocument/2006/relationships/image" Target="../media/image461.png"/><Relationship Id="rId50" Type="http://schemas.openxmlformats.org/officeDocument/2006/relationships/image" Target="../media/image464.png"/><Relationship Id="rId55" Type="http://schemas.openxmlformats.org/officeDocument/2006/relationships/image" Target="../media/image469.png"/><Relationship Id="rId7" Type="http://schemas.openxmlformats.org/officeDocument/2006/relationships/image" Target="../media/image421.png"/><Relationship Id="rId2" Type="http://schemas.openxmlformats.org/officeDocument/2006/relationships/image" Target="../media/image416.png"/><Relationship Id="rId16" Type="http://schemas.openxmlformats.org/officeDocument/2006/relationships/image" Target="../media/image430.png"/><Relationship Id="rId29" Type="http://schemas.openxmlformats.org/officeDocument/2006/relationships/image" Target="../media/image443.png"/><Relationship Id="rId11" Type="http://schemas.openxmlformats.org/officeDocument/2006/relationships/image" Target="../media/image425.png"/><Relationship Id="rId24" Type="http://schemas.openxmlformats.org/officeDocument/2006/relationships/image" Target="../media/image438.png"/><Relationship Id="rId32" Type="http://schemas.openxmlformats.org/officeDocument/2006/relationships/image" Target="../media/image446.png"/><Relationship Id="rId37" Type="http://schemas.openxmlformats.org/officeDocument/2006/relationships/image" Target="../media/image451.png"/><Relationship Id="rId40" Type="http://schemas.openxmlformats.org/officeDocument/2006/relationships/image" Target="../media/image454.png"/><Relationship Id="rId45" Type="http://schemas.openxmlformats.org/officeDocument/2006/relationships/image" Target="../media/image459.png"/><Relationship Id="rId53" Type="http://schemas.openxmlformats.org/officeDocument/2006/relationships/image" Target="../media/image467.png"/><Relationship Id="rId5" Type="http://schemas.openxmlformats.org/officeDocument/2006/relationships/image" Target="../media/image419.png"/><Relationship Id="rId10" Type="http://schemas.openxmlformats.org/officeDocument/2006/relationships/image" Target="../media/image424.png"/><Relationship Id="rId19" Type="http://schemas.openxmlformats.org/officeDocument/2006/relationships/image" Target="../media/image433.png"/><Relationship Id="rId31" Type="http://schemas.openxmlformats.org/officeDocument/2006/relationships/image" Target="../media/image445.png"/><Relationship Id="rId44" Type="http://schemas.openxmlformats.org/officeDocument/2006/relationships/image" Target="../media/image458.png"/><Relationship Id="rId52" Type="http://schemas.openxmlformats.org/officeDocument/2006/relationships/image" Target="../media/image466.png"/><Relationship Id="rId4" Type="http://schemas.openxmlformats.org/officeDocument/2006/relationships/image" Target="../media/image418.png"/><Relationship Id="rId9" Type="http://schemas.openxmlformats.org/officeDocument/2006/relationships/image" Target="../media/image423.png"/><Relationship Id="rId14" Type="http://schemas.openxmlformats.org/officeDocument/2006/relationships/image" Target="../media/image428.png"/><Relationship Id="rId22" Type="http://schemas.openxmlformats.org/officeDocument/2006/relationships/image" Target="../media/image436.png"/><Relationship Id="rId27" Type="http://schemas.openxmlformats.org/officeDocument/2006/relationships/image" Target="../media/image441.png"/><Relationship Id="rId30" Type="http://schemas.openxmlformats.org/officeDocument/2006/relationships/image" Target="../media/image444.png"/><Relationship Id="rId35" Type="http://schemas.openxmlformats.org/officeDocument/2006/relationships/image" Target="../media/image449.png"/><Relationship Id="rId43" Type="http://schemas.openxmlformats.org/officeDocument/2006/relationships/image" Target="../media/image457.png"/><Relationship Id="rId48" Type="http://schemas.openxmlformats.org/officeDocument/2006/relationships/image" Target="../media/image462.png"/><Relationship Id="rId56" Type="http://schemas.openxmlformats.org/officeDocument/2006/relationships/image" Target="../media/image470.png"/><Relationship Id="rId8" Type="http://schemas.openxmlformats.org/officeDocument/2006/relationships/image" Target="../media/image422.png"/><Relationship Id="rId51" Type="http://schemas.openxmlformats.org/officeDocument/2006/relationships/image" Target="../media/image465.png"/><Relationship Id="rId3" Type="http://schemas.openxmlformats.org/officeDocument/2006/relationships/image" Target="../media/image417.png"/><Relationship Id="rId12" Type="http://schemas.openxmlformats.org/officeDocument/2006/relationships/image" Target="../media/image426.png"/><Relationship Id="rId17" Type="http://schemas.openxmlformats.org/officeDocument/2006/relationships/image" Target="../media/image431.png"/><Relationship Id="rId25" Type="http://schemas.openxmlformats.org/officeDocument/2006/relationships/image" Target="../media/image439.png"/><Relationship Id="rId33" Type="http://schemas.openxmlformats.org/officeDocument/2006/relationships/image" Target="../media/image447.png"/><Relationship Id="rId38" Type="http://schemas.openxmlformats.org/officeDocument/2006/relationships/image" Target="../media/image452.png"/><Relationship Id="rId46" Type="http://schemas.openxmlformats.org/officeDocument/2006/relationships/image" Target="../media/image460.png"/><Relationship Id="rId20" Type="http://schemas.openxmlformats.org/officeDocument/2006/relationships/image" Target="../media/image434.png"/><Relationship Id="rId41" Type="http://schemas.openxmlformats.org/officeDocument/2006/relationships/image" Target="../media/image455.png"/><Relationship Id="rId54" Type="http://schemas.openxmlformats.org/officeDocument/2006/relationships/image" Target="../media/image4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0.png"/><Relationship Id="rId15" Type="http://schemas.openxmlformats.org/officeDocument/2006/relationships/image" Target="../media/image429.png"/><Relationship Id="rId23" Type="http://schemas.openxmlformats.org/officeDocument/2006/relationships/image" Target="../media/image437.png"/><Relationship Id="rId28" Type="http://schemas.openxmlformats.org/officeDocument/2006/relationships/image" Target="../media/image442.png"/><Relationship Id="rId36" Type="http://schemas.openxmlformats.org/officeDocument/2006/relationships/image" Target="../media/image450.png"/><Relationship Id="rId49" Type="http://schemas.openxmlformats.org/officeDocument/2006/relationships/image" Target="../media/image463.png"/></Relationships>
</file>

<file path=ppt/slides/_rels/slide5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2.png"/><Relationship Id="rId18" Type="http://schemas.openxmlformats.org/officeDocument/2006/relationships/image" Target="../media/image487.png"/><Relationship Id="rId26" Type="http://schemas.openxmlformats.org/officeDocument/2006/relationships/image" Target="../media/image495.png"/><Relationship Id="rId39" Type="http://schemas.openxmlformats.org/officeDocument/2006/relationships/image" Target="../media/image508.png"/><Relationship Id="rId21" Type="http://schemas.openxmlformats.org/officeDocument/2006/relationships/image" Target="../media/image490.png"/><Relationship Id="rId34" Type="http://schemas.openxmlformats.org/officeDocument/2006/relationships/image" Target="../media/image503.png"/><Relationship Id="rId42" Type="http://schemas.openxmlformats.org/officeDocument/2006/relationships/image" Target="../media/image511.png"/><Relationship Id="rId47" Type="http://schemas.openxmlformats.org/officeDocument/2006/relationships/image" Target="../media/image516.png"/><Relationship Id="rId50" Type="http://schemas.openxmlformats.org/officeDocument/2006/relationships/image" Target="../media/image519.png"/><Relationship Id="rId55" Type="http://schemas.openxmlformats.org/officeDocument/2006/relationships/image" Target="../media/image524.png"/><Relationship Id="rId7" Type="http://schemas.openxmlformats.org/officeDocument/2006/relationships/image" Target="../media/image476.png"/><Relationship Id="rId2" Type="http://schemas.openxmlformats.org/officeDocument/2006/relationships/image" Target="../media/image471.png"/><Relationship Id="rId16" Type="http://schemas.openxmlformats.org/officeDocument/2006/relationships/image" Target="../media/image485.png"/><Relationship Id="rId29" Type="http://schemas.openxmlformats.org/officeDocument/2006/relationships/image" Target="../media/image498.png"/><Relationship Id="rId11" Type="http://schemas.openxmlformats.org/officeDocument/2006/relationships/image" Target="../media/image480.png"/><Relationship Id="rId24" Type="http://schemas.openxmlformats.org/officeDocument/2006/relationships/image" Target="../media/image493.png"/><Relationship Id="rId32" Type="http://schemas.openxmlformats.org/officeDocument/2006/relationships/image" Target="../media/image501.png"/><Relationship Id="rId37" Type="http://schemas.openxmlformats.org/officeDocument/2006/relationships/image" Target="../media/image506.png"/><Relationship Id="rId40" Type="http://schemas.openxmlformats.org/officeDocument/2006/relationships/image" Target="../media/image509.png"/><Relationship Id="rId45" Type="http://schemas.openxmlformats.org/officeDocument/2006/relationships/image" Target="../media/image514.png"/><Relationship Id="rId53" Type="http://schemas.openxmlformats.org/officeDocument/2006/relationships/image" Target="../media/image522.png"/><Relationship Id="rId5" Type="http://schemas.openxmlformats.org/officeDocument/2006/relationships/image" Target="../media/image474.png"/><Relationship Id="rId10" Type="http://schemas.openxmlformats.org/officeDocument/2006/relationships/image" Target="../media/image479.png"/><Relationship Id="rId19" Type="http://schemas.openxmlformats.org/officeDocument/2006/relationships/image" Target="../media/image488.png"/><Relationship Id="rId31" Type="http://schemas.openxmlformats.org/officeDocument/2006/relationships/image" Target="../media/image500.png"/><Relationship Id="rId44" Type="http://schemas.openxmlformats.org/officeDocument/2006/relationships/image" Target="../media/image513.png"/><Relationship Id="rId52" Type="http://schemas.openxmlformats.org/officeDocument/2006/relationships/image" Target="../media/image521.png"/><Relationship Id="rId4" Type="http://schemas.openxmlformats.org/officeDocument/2006/relationships/image" Target="../media/image473.png"/><Relationship Id="rId9" Type="http://schemas.openxmlformats.org/officeDocument/2006/relationships/image" Target="../media/image478.png"/><Relationship Id="rId14" Type="http://schemas.openxmlformats.org/officeDocument/2006/relationships/image" Target="../media/image483.png"/><Relationship Id="rId22" Type="http://schemas.openxmlformats.org/officeDocument/2006/relationships/image" Target="../media/image491.png"/><Relationship Id="rId27" Type="http://schemas.openxmlformats.org/officeDocument/2006/relationships/image" Target="../media/image496.png"/><Relationship Id="rId30" Type="http://schemas.openxmlformats.org/officeDocument/2006/relationships/image" Target="../media/image499.png"/><Relationship Id="rId35" Type="http://schemas.openxmlformats.org/officeDocument/2006/relationships/image" Target="../media/image504.png"/><Relationship Id="rId43" Type="http://schemas.openxmlformats.org/officeDocument/2006/relationships/image" Target="../media/image512.png"/><Relationship Id="rId48" Type="http://schemas.openxmlformats.org/officeDocument/2006/relationships/image" Target="../media/image517.png"/><Relationship Id="rId56" Type="http://schemas.openxmlformats.org/officeDocument/2006/relationships/image" Target="../media/image525.png"/><Relationship Id="rId8" Type="http://schemas.openxmlformats.org/officeDocument/2006/relationships/image" Target="../media/image477.png"/><Relationship Id="rId51" Type="http://schemas.openxmlformats.org/officeDocument/2006/relationships/image" Target="../media/image520.png"/><Relationship Id="rId3" Type="http://schemas.openxmlformats.org/officeDocument/2006/relationships/image" Target="../media/image472.png"/><Relationship Id="rId12" Type="http://schemas.openxmlformats.org/officeDocument/2006/relationships/image" Target="../media/image481.png"/><Relationship Id="rId17" Type="http://schemas.openxmlformats.org/officeDocument/2006/relationships/image" Target="../media/image486.png"/><Relationship Id="rId25" Type="http://schemas.openxmlformats.org/officeDocument/2006/relationships/image" Target="../media/image494.png"/><Relationship Id="rId33" Type="http://schemas.openxmlformats.org/officeDocument/2006/relationships/image" Target="../media/image502.png"/><Relationship Id="rId38" Type="http://schemas.openxmlformats.org/officeDocument/2006/relationships/image" Target="../media/image507.png"/><Relationship Id="rId46" Type="http://schemas.openxmlformats.org/officeDocument/2006/relationships/image" Target="../media/image515.png"/><Relationship Id="rId20" Type="http://schemas.openxmlformats.org/officeDocument/2006/relationships/image" Target="../media/image489.png"/><Relationship Id="rId41" Type="http://schemas.openxmlformats.org/officeDocument/2006/relationships/image" Target="../media/image510.png"/><Relationship Id="rId54" Type="http://schemas.openxmlformats.org/officeDocument/2006/relationships/image" Target="../media/image5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5.png"/><Relationship Id="rId15" Type="http://schemas.openxmlformats.org/officeDocument/2006/relationships/image" Target="../media/image484.png"/><Relationship Id="rId23" Type="http://schemas.openxmlformats.org/officeDocument/2006/relationships/image" Target="../media/image492.png"/><Relationship Id="rId28" Type="http://schemas.openxmlformats.org/officeDocument/2006/relationships/image" Target="../media/image497.png"/><Relationship Id="rId36" Type="http://schemas.openxmlformats.org/officeDocument/2006/relationships/image" Target="../media/image505.png"/><Relationship Id="rId49" Type="http://schemas.openxmlformats.org/officeDocument/2006/relationships/image" Target="../media/image518.png"/></Relationships>
</file>

<file path=ppt/slides/_rels/slide5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37.png"/><Relationship Id="rId18" Type="http://schemas.openxmlformats.org/officeDocument/2006/relationships/image" Target="../media/image542.png"/><Relationship Id="rId26" Type="http://schemas.openxmlformats.org/officeDocument/2006/relationships/image" Target="../media/image550.png"/><Relationship Id="rId39" Type="http://schemas.openxmlformats.org/officeDocument/2006/relationships/image" Target="../media/image563.png"/><Relationship Id="rId21" Type="http://schemas.openxmlformats.org/officeDocument/2006/relationships/image" Target="../media/image545.png"/><Relationship Id="rId34" Type="http://schemas.openxmlformats.org/officeDocument/2006/relationships/image" Target="../media/image558.png"/><Relationship Id="rId42" Type="http://schemas.openxmlformats.org/officeDocument/2006/relationships/image" Target="../media/image566.png"/><Relationship Id="rId47" Type="http://schemas.openxmlformats.org/officeDocument/2006/relationships/image" Target="../media/image571.png"/><Relationship Id="rId50" Type="http://schemas.openxmlformats.org/officeDocument/2006/relationships/image" Target="../media/image574.png"/><Relationship Id="rId55" Type="http://schemas.openxmlformats.org/officeDocument/2006/relationships/image" Target="../media/image579.png"/><Relationship Id="rId7" Type="http://schemas.openxmlformats.org/officeDocument/2006/relationships/image" Target="../media/image531.png"/><Relationship Id="rId2" Type="http://schemas.openxmlformats.org/officeDocument/2006/relationships/image" Target="../media/image526.png"/><Relationship Id="rId16" Type="http://schemas.openxmlformats.org/officeDocument/2006/relationships/image" Target="../media/image540.png"/><Relationship Id="rId29" Type="http://schemas.openxmlformats.org/officeDocument/2006/relationships/image" Target="../media/image553.png"/><Relationship Id="rId11" Type="http://schemas.openxmlformats.org/officeDocument/2006/relationships/image" Target="../media/image535.png"/><Relationship Id="rId24" Type="http://schemas.openxmlformats.org/officeDocument/2006/relationships/image" Target="../media/image548.png"/><Relationship Id="rId32" Type="http://schemas.openxmlformats.org/officeDocument/2006/relationships/image" Target="../media/image556.png"/><Relationship Id="rId37" Type="http://schemas.openxmlformats.org/officeDocument/2006/relationships/image" Target="../media/image561.png"/><Relationship Id="rId40" Type="http://schemas.openxmlformats.org/officeDocument/2006/relationships/image" Target="../media/image564.png"/><Relationship Id="rId45" Type="http://schemas.openxmlformats.org/officeDocument/2006/relationships/image" Target="../media/image569.png"/><Relationship Id="rId53" Type="http://schemas.openxmlformats.org/officeDocument/2006/relationships/image" Target="../media/image577.png"/><Relationship Id="rId5" Type="http://schemas.openxmlformats.org/officeDocument/2006/relationships/image" Target="../media/image529.png"/><Relationship Id="rId10" Type="http://schemas.openxmlformats.org/officeDocument/2006/relationships/image" Target="../media/image534.png"/><Relationship Id="rId19" Type="http://schemas.openxmlformats.org/officeDocument/2006/relationships/image" Target="../media/image543.png"/><Relationship Id="rId31" Type="http://schemas.openxmlformats.org/officeDocument/2006/relationships/image" Target="../media/image555.png"/><Relationship Id="rId44" Type="http://schemas.openxmlformats.org/officeDocument/2006/relationships/image" Target="../media/image568.png"/><Relationship Id="rId52" Type="http://schemas.openxmlformats.org/officeDocument/2006/relationships/image" Target="../media/image576.png"/><Relationship Id="rId4" Type="http://schemas.openxmlformats.org/officeDocument/2006/relationships/image" Target="../media/image528.png"/><Relationship Id="rId9" Type="http://schemas.openxmlformats.org/officeDocument/2006/relationships/image" Target="../media/image533.png"/><Relationship Id="rId14" Type="http://schemas.openxmlformats.org/officeDocument/2006/relationships/image" Target="../media/image538.png"/><Relationship Id="rId22" Type="http://schemas.openxmlformats.org/officeDocument/2006/relationships/image" Target="../media/image546.png"/><Relationship Id="rId27" Type="http://schemas.openxmlformats.org/officeDocument/2006/relationships/image" Target="../media/image551.png"/><Relationship Id="rId30" Type="http://schemas.openxmlformats.org/officeDocument/2006/relationships/image" Target="../media/image554.png"/><Relationship Id="rId35" Type="http://schemas.openxmlformats.org/officeDocument/2006/relationships/image" Target="../media/image559.png"/><Relationship Id="rId43" Type="http://schemas.openxmlformats.org/officeDocument/2006/relationships/image" Target="../media/image567.png"/><Relationship Id="rId48" Type="http://schemas.openxmlformats.org/officeDocument/2006/relationships/image" Target="../media/image572.png"/><Relationship Id="rId56" Type="http://schemas.openxmlformats.org/officeDocument/2006/relationships/image" Target="../media/image580.png"/><Relationship Id="rId8" Type="http://schemas.openxmlformats.org/officeDocument/2006/relationships/image" Target="../media/image532.png"/><Relationship Id="rId51" Type="http://schemas.openxmlformats.org/officeDocument/2006/relationships/image" Target="../media/image575.png"/><Relationship Id="rId3" Type="http://schemas.openxmlformats.org/officeDocument/2006/relationships/image" Target="../media/image527.png"/><Relationship Id="rId12" Type="http://schemas.openxmlformats.org/officeDocument/2006/relationships/image" Target="../media/image536.png"/><Relationship Id="rId17" Type="http://schemas.openxmlformats.org/officeDocument/2006/relationships/image" Target="../media/image541.png"/><Relationship Id="rId25" Type="http://schemas.openxmlformats.org/officeDocument/2006/relationships/image" Target="../media/image549.png"/><Relationship Id="rId33" Type="http://schemas.openxmlformats.org/officeDocument/2006/relationships/image" Target="../media/image557.png"/><Relationship Id="rId38" Type="http://schemas.openxmlformats.org/officeDocument/2006/relationships/image" Target="../media/image562.png"/><Relationship Id="rId46" Type="http://schemas.openxmlformats.org/officeDocument/2006/relationships/image" Target="../media/image570.png"/><Relationship Id="rId20" Type="http://schemas.openxmlformats.org/officeDocument/2006/relationships/image" Target="../media/image544.png"/><Relationship Id="rId41" Type="http://schemas.openxmlformats.org/officeDocument/2006/relationships/image" Target="../media/image565.png"/><Relationship Id="rId54" Type="http://schemas.openxmlformats.org/officeDocument/2006/relationships/image" Target="../media/image5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0.png"/><Relationship Id="rId15" Type="http://schemas.openxmlformats.org/officeDocument/2006/relationships/image" Target="../media/image539.png"/><Relationship Id="rId23" Type="http://schemas.openxmlformats.org/officeDocument/2006/relationships/image" Target="../media/image547.png"/><Relationship Id="rId28" Type="http://schemas.openxmlformats.org/officeDocument/2006/relationships/image" Target="../media/image552.png"/><Relationship Id="rId36" Type="http://schemas.openxmlformats.org/officeDocument/2006/relationships/image" Target="../media/image560.png"/><Relationship Id="rId49" Type="http://schemas.openxmlformats.org/officeDocument/2006/relationships/image" Target="../media/image573.png"/></Relationships>
</file>

<file path=ppt/slides/_rels/slide5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2.png"/><Relationship Id="rId18" Type="http://schemas.openxmlformats.org/officeDocument/2006/relationships/image" Target="../media/image597.png"/><Relationship Id="rId26" Type="http://schemas.openxmlformats.org/officeDocument/2006/relationships/image" Target="../media/image605.png"/><Relationship Id="rId39" Type="http://schemas.openxmlformats.org/officeDocument/2006/relationships/image" Target="../media/image618.png"/><Relationship Id="rId21" Type="http://schemas.openxmlformats.org/officeDocument/2006/relationships/image" Target="../media/image600.png"/><Relationship Id="rId34" Type="http://schemas.openxmlformats.org/officeDocument/2006/relationships/image" Target="../media/image613.png"/><Relationship Id="rId42" Type="http://schemas.openxmlformats.org/officeDocument/2006/relationships/image" Target="../media/image621.png"/><Relationship Id="rId47" Type="http://schemas.openxmlformats.org/officeDocument/2006/relationships/image" Target="../media/image626.png"/><Relationship Id="rId50" Type="http://schemas.openxmlformats.org/officeDocument/2006/relationships/image" Target="../media/image629.png"/><Relationship Id="rId55" Type="http://schemas.openxmlformats.org/officeDocument/2006/relationships/image" Target="../media/image634.png"/><Relationship Id="rId7" Type="http://schemas.openxmlformats.org/officeDocument/2006/relationships/image" Target="../media/image586.png"/><Relationship Id="rId2" Type="http://schemas.openxmlformats.org/officeDocument/2006/relationships/image" Target="../media/image581.png"/><Relationship Id="rId16" Type="http://schemas.openxmlformats.org/officeDocument/2006/relationships/image" Target="../media/image595.png"/><Relationship Id="rId29" Type="http://schemas.openxmlformats.org/officeDocument/2006/relationships/image" Target="../media/image608.png"/><Relationship Id="rId11" Type="http://schemas.openxmlformats.org/officeDocument/2006/relationships/image" Target="../media/image590.png"/><Relationship Id="rId24" Type="http://schemas.openxmlformats.org/officeDocument/2006/relationships/image" Target="../media/image603.png"/><Relationship Id="rId32" Type="http://schemas.openxmlformats.org/officeDocument/2006/relationships/image" Target="../media/image611.png"/><Relationship Id="rId37" Type="http://schemas.openxmlformats.org/officeDocument/2006/relationships/image" Target="../media/image616.png"/><Relationship Id="rId40" Type="http://schemas.openxmlformats.org/officeDocument/2006/relationships/image" Target="../media/image619.png"/><Relationship Id="rId45" Type="http://schemas.openxmlformats.org/officeDocument/2006/relationships/image" Target="../media/image624.png"/><Relationship Id="rId53" Type="http://schemas.openxmlformats.org/officeDocument/2006/relationships/image" Target="../media/image632.png"/><Relationship Id="rId5" Type="http://schemas.openxmlformats.org/officeDocument/2006/relationships/image" Target="../media/image584.png"/><Relationship Id="rId10" Type="http://schemas.openxmlformats.org/officeDocument/2006/relationships/image" Target="../media/image589.png"/><Relationship Id="rId19" Type="http://schemas.openxmlformats.org/officeDocument/2006/relationships/image" Target="../media/image598.png"/><Relationship Id="rId31" Type="http://schemas.openxmlformats.org/officeDocument/2006/relationships/image" Target="../media/image610.png"/><Relationship Id="rId44" Type="http://schemas.openxmlformats.org/officeDocument/2006/relationships/image" Target="../media/image623.png"/><Relationship Id="rId52" Type="http://schemas.openxmlformats.org/officeDocument/2006/relationships/image" Target="../media/image631.png"/><Relationship Id="rId4" Type="http://schemas.openxmlformats.org/officeDocument/2006/relationships/image" Target="../media/image583.png"/><Relationship Id="rId9" Type="http://schemas.openxmlformats.org/officeDocument/2006/relationships/image" Target="../media/image588.png"/><Relationship Id="rId14" Type="http://schemas.openxmlformats.org/officeDocument/2006/relationships/image" Target="../media/image593.png"/><Relationship Id="rId22" Type="http://schemas.openxmlformats.org/officeDocument/2006/relationships/image" Target="../media/image601.png"/><Relationship Id="rId27" Type="http://schemas.openxmlformats.org/officeDocument/2006/relationships/image" Target="../media/image606.png"/><Relationship Id="rId30" Type="http://schemas.openxmlformats.org/officeDocument/2006/relationships/image" Target="../media/image609.png"/><Relationship Id="rId35" Type="http://schemas.openxmlformats.org/officeDocument/2006/relationships/image" Target="../media/image614.png"/><Relationship Id="rId43" Type="http://schemas.openxmlformats.org/officeDocument/2006/relationships/image" Target="../media/image622.png"/><Relationship Id="rId48" Type="http://schemas.openxmlformats.org/officeDocument/2006/relationships/image" Target="../media/image627.png"/><Relationship Id="rId56" Type="http://schemas.openxmlformats.org/officeDocument/2006/relationships/image" Target="../media/image635.png"/><Relationship Id="rId8" Type="http://schemas.openxmlformats.org/officeDocument/2006/relationships/image" Target="../media/image587.png"/><Relationship Id="rId51" Type="http://schemas.openxmlformats.org/officeDocument/2006/relationships/image" Target="../media/image630.png"/><Relationship Id="rId3" Type="http://schemas.openxmlformats.org/officeDocument/2006/relationships/image" Target="../media/image582.png"/><Relationship Id="rId12" Type="http://schemas.openxmlformats.org/officeDocument/2006/relationships/image" Target="../media/image591.png"/><Relationship Id="rId17" Type="http://schemas.openxmlformats.org/officeDocument/2006/relationships/image" Target="../media/image596.png"/><Relationship Id="rId25" Type="http://schemas.openxmlformats.org/officeDocument/2006/relationships/image" Target="../media/image604.png"/><Relationship Id="rId33" Type="http://schemas.openxmlformats.org/officeDocument/2006/relationships/image" Target="../media/image612.png"/><Relationship Id="rId38" Type="http://schemas.openxmlformats.org/officeDocument/2006/relationships/image" Target="../media/image617.png"/><Relationship Id="rId46" Type="http://schemas.openxmlformats.org/officeDocument/2006/relationships/image" Target="../media/image625.png"/><Relationship Id="rId20" Type="http://schemas.openxmlformats.org/officeDocument/2006/relationships/image" Target="../media/image599.png"/><Relationship Id="rId41" Type="http://schemas.openxmlformats.org/officeDocument/2006/relationships/image" Target="../media/image620.png"/><Relationship Id="rId54" Type="http://schemas.openxmlformats.org/officeDocument/2006/relationships/image" Target="../media/image63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85.png"/><Relationship Id="rId15" Type="http://schemas.openxmlformats.org/officeDocument/2006/relationships/image" Target="../media/image594.png"/><Relationship Id="rId23" Type="http://schemas.openxmlformats.org/officeDocument/2006/relationships/image" Target="../media/image602.png"/><Relationship Id="rId28" Type="http://schemas.openxmlformats.org/officeDocument/2006/relationships/image" Target="../media/image607.png"/><Relationship Id="rId36" Type="http://schemas.openxmlformats.org/officeDocument/2006/relationships/image" Target="../media/image615.png"/><Relationship Id="rId49" Type="http://schemas.openxmlformats.org/officeDocument/2006/relationships/image" Target="../media/image628.png"/></Relationships>
</file>

<file path=ppt/slides/_rels/slide5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47.png"/><Relationship Id="rId18" Type="http://schemas.openxmlformats.org/officeDocument/2006/relationships/image" Target="../media/image652.png"/><Relationship Id="rId26" Type="http://schemas.openxmlformats.org/officeDocument/2006/relationships/image" Target="../media/image660.png"/><Relationship Id="rId39" Type="http://schemas.openxmlformats.org/officeDocument/2006/relationships/image" Target="../media/image673.png"/><Relationship Id="rId21" Type="http://schemas.openxmlformats.org/officeDocument/2006/relationships/image" Target="../media/image655.png"/><Relationship Id="rId34" Type="http://schemas.openxmlformats.org/officeDocument/2006/relationships/image" Target="../media/image668.png"/><Relationship Id="rId42" Type="http://schemas.openxmlformats.org/officeDocument/2006/relationships/image" Target="../media/image676.png"/><Relationship Id="rId47" Type="http://schemas.openxmlformats.org/officeDocument/2006/relationships/image" Target="../media/image681.png"/><Relationship Id="rId50" Type="http://schemas.openxmlformats.org/officeDocument/2006/relationships/image" Target="../media/image684.png"/><Relationship Id="rId55" Type="http://schemas.openxmlformats.org/officeDocument/2006/relationships/image" Target="../media/image689.png"/><Relationship Id="rId7" Type="http://schemas.openxmlformats.org/officeDocument/2006/relationships/image" Target="../media/image641.png"/><Relationship Id="rId2" Type="http://schemas.openxmlformats.org/officeDocument/2006/relationships/image" Target="../media/image636.png"/><Relationship Id="rId16" Type="http://schemas.openxmlformats.org/officeDocument/2006/relationships/image" Target="../media/image650.png"/><Relationship Id="rId29" Type="http://schemas.openxmlformats.org/officeDocument/2006/relationships/image" Target="../media/image663.png"/><Relationship Id="rId11" Type="http://schemas.openxmlformats.org/officeDocument/2006/relationships/image" Target="../media/image645.png"/><Relationship Id="rId24" Type="http://schemas.openxmlformats.org/officeDocument/2006/relationships/image" Target="../media/image658.png"/><Relationship Id="rId32" Type="http://schemas.openxmlformats.org/officeDocument/2006/relationships/image" Target="../media/image666.png"/><Relationship Id="rId37" Type="http://schemas.openxmlformats.org/officeDocument/2006/relationships/image" Target="../media/image671.png"/><Relationship Id="rId40" Type="http://schemas.openxmlformats.org/officeDocument/2006/relationships/image" Target="../media/image674.png"/><Relationship Id="rId45" Type="http://schemas.openxmlformats.org/officeDocument/2006/relationships/image" Target="../media/image679.png"/><Relationship Id="rId53" Type="http://schemas.openxmlformats.org/officeDocument/2006/relationships/image" Target="../media/image687.png"/><Relationship Id="rId5" Type="http://schemas.openxmlformats.org/officeDocument/2006/relationships/image" Target="../media/image639.png"/><Relationship Id="rId10" Type="http://schemas.openxmlformats.org/officeDocument/2006/relationships/image" Target="../media/image644.png"/><Relationship Id="rId19" Type="http://schemas.openxmlformats.org/officeDocument/2006/relationships/image" Target="../media/image653.png"/><Relationship Id="rId31" Type="http://schemas.openxmlformats.org/officeDocument/2006/relationships/image" Target="../media/image665.png"/><Relationship Id="rId44" Type="http://schemas.openxmlformats.org/officeDocument/2006/relationships/image" Target="../media/image678.png"/><Relationship Id="rId52" Type="http://schemas.openxmlformats.org/officeDocument/2006/relationships/image" Target="../media/image686.png"/><Relationship Id="rId4" Type="http://schemas.openxmlformats.org/officeDocument/2006/relationships/image" Target="../media/image638.png"/><Relationship Id="rId9" Type="http://schemas.openxmlformats.org/officeDocument/2006/relationships/image" Target="../media/image643.png"/><Relationship Id="rId14" Type="http://schemas.openxmlformats.org/officeDocument/2006/relationships/image" Target="../media/image648.png"/><Relationship Id="rId22" Type="http://schemas.openxmlformats.org/officeDocument/2006/relationships/image" Target="../media/image656.png"/><Relationship Id="rId27" Type="http://schemas.openxmlformats.org/officeDocument/2006/relationships/image" Target="../media/image661.png"/><Relationship Id="rId30" Type="http://schemas.openxmlformats.org/officeDocument/2006/relationships/image" Target="../media/image664.png"/><Relationship Id="rId35" Type="http://schemas.openxmlformats.org/officeDocument/2006/relationships/image" Target="../media/image669.png"/><Relationship Id="rId43" Type="http://schemas.openxmlformats.org/officeDocument/2006/relationships/image" Target="../media/image677.png"/><Relationship Id="rId48" Type="http://schemas.openxmlformats.org/officeDocument/2006/relationships/image" Target="../media/image682.png"/><Relationship Id="rId56" Type="http://schemas.openxmlformats.org/officeDocument/2006/relationships/image" Target="../media/image690.png"/><Relationship Id="rId8" Type="http://schemas.openxmlformats.org/officeDocument/2006/relationships/image" Target="../media/image642.png"/><Relationship Id="rId51" Type="http://schemas.openxmlformats.org/officeDocument/2006/relationships/image" Target="../media/image685.png"/><Relationship Id="rId3" Type="http://schemas.openxmlformats.org/officeDocument/2006/relationships/image" Target="../media/image637.png"/><Relationship Id="rId12" Type="http://schemas.openxmlformats.org/officeDocument/2006/relationships/image" Target="../media/image646.png"/><Relationship Id="rId17" Type="http://schemas.openxmlformats.org/officeDocument/2006/relationships/image" Target="../media/image651.png"/><Relationship Id="rId25" Type="http://schemas.openxmlformats.org/officeDocument/2006/relationships/image" Target="../media/image659.png"/><Relationship Id="rId33" Type="http://schemas.openxmlformats.org/officeDocument/2006/relationships/image" Target="../media/image667.png"/><Relationship Id="rId38" Type="http://schemas.openxmlformats.org/officeDocument/2006/relationships/image" Target="../media/image672.png"/><Relationship Id="rId46" Type="http://schemas.openxmlformats.org/officeDocument/2006/relationships/image" Target="../media/image680.png"/><Relationship Id="rId20" Type="http://schemas.openxmlformats.org/officeDocument/2006/relationships/image" Target="../media/image654.png"/><Relationship Id="rId41" Type="http://schemas.openxmlformats.org/officeDocument/2006/relationships/image" Target="../media/image675.png"/><Relationship Id="rId54" Type="http://schemas.openxmlformats.org/officeDocument/2006/relationships/image" Target="../media/image6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0.png"/><Relationship Id="rId15" Type="http://schemas.openxmlformats.org/officeDocument/2006/relationships/image" Target="../media/image649.png"/><Relationship Id="rId23" Type="http://schemas.openxmlformats.org/officeDocument/2006/relationships/image" Target="../media/image657.png"/><Relationship Id="rId28" Type="http://schemas.openxmlformats.org/officeDocument/2006/relationships/image" Target="../media/image662.png"/><Relationship Id="rId36" Type="http://schemas.openxmlformats.org/officeDocument/2006/relationships/image" Target="../media/image670.png"/><Relationship Id="rId49" Type="http://schemas.openxmlformats.org/officeDocument/2006/relationships/image" Target="../media/image68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2.png"/><Relationship Id="rId2" Type="http://schemas.openxmlformats.org/officeDocument/2006/relationships/image" Target="../media/image691.png"/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3.png"/><Relationship Id="rId2" Type="http://schemas.openxmlformats.org/officeDocument/2006/relationships/image" Target="../media/image692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72756" y="5157192"/>
            <a:ext cx="9928643" cy="671052"/>
          </a:xfrm>
        </p:spPr>
        <p:txBody>
          <a:bodyPr/>
          <a:lstStyle/>
          <a:p>
            <a:pPr algn="ctr"/>
            <a:r>
              <a:rPr lang="es-CO" dirty="0">
                <a:solidFill>
                  <a:srgbClr val="BCD72E"/>
                </a:solidFill>
              </a:rPr>
              <a:t>Plantilla de presentaciones Portada 1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90194" y="5861958"/>
            <a:ext cx="11093765" cy="363913"/>
          </a:xfrm>
        </p:spPr>
        <p:txBody>
          <a:bodyPr>
            <a:normAutofit/>
          </a:bodyPr>
          <a:lstStyle/>
          <a:p>
            <a:pPr algn="ctr"/>
            <a:r>
              <a:rPr lang="es-CO" sz="1800" dirty="0"/>
              <a:t>Gerencia de Comunicaciones Corporativas - Jefatura de Imagen y Marca Ecopetrol</a:t>
            </a:r>
          </a:p>
        </p:txBody>
      </p:sp>
    </p:spTree>
    <p:extLst>
      <p:ext uri="{BB962C8B-B14F-4D97-AF65-F5344CB8AC3E}">
        <p14:creationId xmlns:p14="http://schemas.microsoft.com/office/powerpoint/2010/main" val="2447997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74001" y="198601"/>
            <a:ext cx="6259511" cy="1019448"/>
          </a:xfrm>
        </p:spPr>
        <p:txBody>
          <a:bodyPr/>
          <a:lstStyle/>
          <a:p>
            <a:r>
              <a:rPr lang="es-CO" sz="5400" dirty="0">
                <a:solidFill>
                  <a:srgbClr val="1D4339"/>
                </a:solidFill>
              </a:rPr>
              <a:t>Organigramas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BF35E6D-BC60-2D36-07A2-9FB88D5D04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auto">
          <a:xfrm>
            <a:off x="2284125" y="4319990"/>
            <a:ext cx="625951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9DFB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2284125" y="1919690"/>
            <a:ext cx="6259512" cy="233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1D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cxnSp>
        <p:nvCxnSpPr>
          <p:cNvPr id="51" name="AutoShape 5"/>
          <p:cNvCxnSpPr>
            <a:cxnSpLocks noChangeShapeType="1"/>
          </p:cNvCxnSpPr>
          <p:nvPr/>
        </p:nvCxnSpPr>
        <p:spPr bwMode="auto">
          <a:xfrm rot="5400000" flipV="1">
            <a:off x="6210806" y="2515796"/>
            <a:ext cx="1587" cy="6899275"/>
          </a:xfrm>
          <a:prstGeom prst="bentConnector3">
            <a:avLst>
              <a:gd name="adj1" fmla="val -14400000"/>
            </a:avLst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AutoShape 6"/>
          <p:cNvCxnSpPr>
            <a:cxnSpLocks noChangeShapeType="1"/>
          </p:cNvCxnSpPr>
          <p:nvPr/>
        </p:nvCxnSpPr>
        <p:spPr bwMode="auto">
          <a:xfrm rot="5400000" flipV="1">
            <a:off x="6190169" y="3900096"/>
            <a:ext cx="1587" cy="4130675"/>
          </a:xfrm>
          <a:prstGeom prst="bentConnector3">
            <a:avLst>
              <a:gd name="adj1" fmla="val -14400000"/>
            </a:avLst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AutoShape 7"/>
          <p:cNvCxnSpPr>
            <a:cxnSpLocks noChangeShapeType="1"/>
          </p:cNvCxnSpPr>
          <p:nvPr/>
        </p:nvCxnSpPr>
        <p:spPr bwMode="auto">
          <a:xfrm rot="5400000" flipV="1">
            <a:off x="6025068" y="5273284"/>
            <a:ext cx="1587" cy="1384300"/>
          </a:xfrm>
          <a:prstGeom prst="bentConnector3">
            <a:avLst>
              <a:gd name="adj1" fmla="val -14400000"/>
            </a:avLst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" name="Line 8"/>
          <p:cNvSpPr>
            <a:spLocks noChangeShapeType="1"/>
          </p:cNvSpPr>
          <p:nvPr/>
        </p:nvSpPr>
        <p:spPr bwMode="auto">
          <a:xfrm>
            <a:off x="4690775" y="2810277"/>
            <a:ext cx="4013200" cy="0"/>
          </a:xfrm>
          <a:prstGeom prst="line">
            <a:avLst/>
          </a:prstGeom>
          <a:noFill/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55" name="Line 9"/>
          <p:cNvSpPr>
            <a:spLocks noChangeShapeType="1"/>
          </p:cNvSpPr>
          <p:nvPr/>
        </p:nvSpPr>
        <p:spPr bwMode="auto">
          <a:xfrm>
            <a:off x="4771737" y="3221440"/>
            <a:ext cx="3932238" cy="0"/>
          </a:xfrm>
          <a:prstGeom prst="line">
            <a:avLst/>
          </a:prstGeom>
          <a:noFill/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57" name="Line 11"/>
          <p:cNvSpPr>
            <a:spLocks noChangeShapeType="1"/>
          </p:cNvSpPr>
          <p:nvPr/>
        </p:nvSpPr>
        <p:spPr bwMode="auto">
          <a:xfrm>
            <a:off x="4690775" y="3634190"/>
            <a:ext cx="2728912" cy="0"/>
          </a:xfrm>
          <a:prstGeom prst="line">
            <a:avLst/>
          </a:prstGeom>
          <a:noFill/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58" name="Line 12"/>
          <p:cNvSpPr>
            <a:spLocks noChangeShapeType="1"/>
          </p:cNvSpPr>
          <p:nvPr/>
        </p:nvSpPr>
        <p:spPr bwMode="auto">
          <a:xfrm>
            <a:off x="7419687" y="3634190"/>
            <a:ext cx="0" cy="273050"/>
          </a:xfrm>
          <a:prstGeom prst="line">
            <a:avLst/>
          </a:prstGeom>
          <a:noFill/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59" name="Line 13"/>
          <p:cNvSpPr>
            <a:spLocks noChangeShapeType="1"/>
          </p:cNvSpPr>
          <p:nvPr/>
        </p:nvSpPr>
        <p:spPr bwMode="auto">
          <a:xfrm flipH="1">
            <a:off x="5333712" y="1645052"/>
            <a:ext cx="0" cy="4114800"/>
          </a:xfrm>
          <a:prstGeom prst="line">
            <a:avLst/>
          </a:prstGeom>
          <a:noFill/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60" name="Line 14"/>
          <p:cNvSpPr>
            <a:spLocks noChangeShapeType="1"/>
          </p:cNvSpPr>
          <p:nvPr/>
        </p:nvSpPr>
        <p:spPr bwMode="auto">
          <a:xfrm>
            <a:off x="4725700" y="4524777"/>
            <a:ext cx="1203325" cy="0"/>
          </a:xfrm>
          <a:prstGeom prst="line">
            <a:avLst/>
          </a:prstGeom>
          <a:noFill/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61" name="Line 15"/>
          <p:cNvSpPr>
            <a:spLocks noChangeShapeType="1"/>
          </p:cNvSpPr>
          <p:nvPr/>
        </p:nvSpPr>
        <p:spPr bwMode="auto">
          <a:xfrm>
            <a:off x="4690775" y="5005790"/>
            <a:ext cx="1204912" cy="0"/>
          </a:xfrm>
          <a:prstGeom prst="line">
            <a:avLst/>
          </a:prstGeom>
          <a:noFill/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62" name="Line 16"/>
          <p:cNvSpPr>
            <a:spLocks noChangeShapeType="1"/>
          </p:cNvSpPr>
          <p:nvPr/>
        </p:nvSpPr>
        <p:spPr bwMode="auto">
          <a:xfrm>
            <a:off x="4690775" y="5416952"/>
            <a:ext cx="1204912" cy="0"/>
          </a:xfrm>
          <a:prstGeom prst="line">
            <a:avLst/>
          </a:prstGeom>
          <a:noFill/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65" name="Rectangle 20"/>
          <p:cNvSpPr>
            <a:spLocks noChangeArrowheads="1"/>
          </p:cNvSpPr>
          <p:nvPr/>
        </p:nvSpPr>
        <p:spPr bwMode="blackWhite">
          <a:xfrm>
            <a:off x="1623723" y="1492686"/>
            <a:ext cx="9470243" cy="330166"/>
          </a:xfrm>
          <a:prstGeom prst="rect">
            <a:avLst/>
          </a:prstGeom>
          <a:solidFill>
            <a:srgbClr val="00423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lnSpc>
                <a:spcPct val="7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2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200" b="1" u="none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" name="Rectangle 22"/>
          <p:cNvSpPr>
            <a:spLocks noChangeArrowheads="1"/>
          </p:cNvSpPr>
          <p:nvPr/>
        </p:nvSpPr>
        <p:spPr bwMode="blackWhite">
          <a:xfrm>
            <a:off x="7943439" y="5965065"/>
            <a:ext cx="1325562" cy="3556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7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latin typeface="Arial" panose="020B0604020202020204" pitchFamily="34" charset="0"/>
              </a:rPr>
              <a:t>Texto</a:t>
            </a:r>
            <a:endParaRPr lang="es-ES_tradnl" altLang="es-CO" sz="1000" b="1" dirty="0">
              <a:latin typeface="Times New Roman" panose="02020603050405020304" pitchFamily="18" charset="0"/>
            </a:endParaRPr>
          </a:p>
        </p:txBody>
      </p:sp>
      <p:sp>
        <p:nvSpPr>
          <p:cNvPr id="68" name="Rectangle 23"/>
          <p:cNvSpPr>
            <a:spLocks noChangeArrowheads="1"/>
          </p:cNvSpPr>
          <p:nvPr/>
        </p:nvSpPr>
        <p:spPr bwMode="blackWhite">
          <a:xfrm>
            <a:off x="1623724" y="5976134"/>
            <a:ext cx="1138238" cy="35560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latin typeface="Times New Roman" panose="02020603050405020304" pitchFamily="18" charset="0"/>
            </a:endParaRPr>
          </a:p>
        </p:txBody>
      </p:sp>
      <p:sp>
        <p:nvSpPr>
          <p:cNvPr id="69" name="Rectangle 24"/>
          <p:cNvSpPr>
            <a:spLocks noChangeArrowheads="1"/>
          </p:cNvSpPr>
          <p:nvPr/>
        </p:nvSpPr>
        <p:spPr bwMode="blackWhite">
          <a:xfrm>
            <a:off x="2998321" y="5983623"/>
            <a:ext cx="1325562" cy="35560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latin typeface="Times New Roman" panose="02020603050405020304" pitchFamily="18" charset="0"/>
            </a:endParaRPr>
          </a:p>
        </p:txBody>
      </p:sp>
      <p:sp>
        <p:nvSpPr>
          <p:cNvPr id="70" name="Rectangle 25"/>
          <p:cNvSpPr>
            <a:spLocks noChangeArrowheads="1"/>
          </p:cNvSpPr>
          <p:nvPr/>
        </p:nvSpPr>
        <p:spPr bwMode="blackWhite">
          <a:xfrm>
            <a:off x="4644737" y="5974477"/>
            <a:ext cx="1365250" cy="35560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latin typeface="Times New Roman" panose="02020603050405020304" pitchFamily="18" charset="0"/>
            </a:endParaRPr>
          </a:p>
        </p:txBody>
      </p:sp>
      <p:sp>
        <p:nvSpPr>
          <p:cNvPr id="71" name="Rectangle 26"/>
          <p:cNvSpPr>
            <a:spLocks noChangeArrowheads="1"/>
          </p:cNvSpPr>
          <p:nvPr/>
        </p:nvSpPr>
        <p:spPr bwMode="blackWhite">
          <a:xfrm>
            <a:off x="6370731" y="5961846"/>
            <a:ext cx="1325563" cy="3556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7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latin typeface="Times New Roman" panose="02020603050405020304" pitchFamily="18" charset="0"/>
            </a:endParaRPr>
          </a:p>
        </p:txBody>
      </p:sp>
      <p:sp>
        <p:nvSpPr>
          <p:cNvPr id="72" name="Rectangle 27"/>
          <p:cNvSpPr>
            <a:spLocks noChangeArrowheads="1"/>
          </p:cNvSpPr>
          <p:nvPr/>
        </p:nvSpPr>
        <p:spPr bwMode="blackWhite">
          <a:xfrm>
            <a:off x="9580028" y="5958268"/>
            <a:ext cx="1406525" cy="3556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7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latin typeface="Arial" panose="020B0604020202020204" pitchFamily="34" charset="0"/>
              </a:rPr>
              <a:t>Texto</a:t>
            </a:r>
            <a:endParaRPr lang="es-ES_tradnl" altLang="es-CO" sz="1000" b="1" dirty="0">
              <a:latin typeface="Times New Roman" panose="02020603050405020304" pitchFamily="18" charset="0"/>
            </a:endParaRPr>
          </a:p>
        </p:txBody>
      </p:sp>
      <p:sp>
        <p:nvSpPr>
          <p:cNvPr id="73" name="Rectangle 28"/>
          <p:cNvSpPr>
            <a:spLocks noChangeArrowheads="1"/>
          </p:cNvSpPr>
          <p:nvPr/>
        </p:nvSpPr>
        <p:spPr bwMode="blackWhite">
          <a:xfrm>
            <a:off x="2525425" y="2643590"/>
            <a:ext cx="2249487" cy="323850"/>
          </a:xfrm>
          <a:prstGeom prst="rect">
            <a:avLst/>
          </a:prstGeom>
          <a:solidFill>
            <a:srgbClr val="00423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4" name="Rectangle 29"/>
          <p:cNvSpPr>
            <a:spLocks noChangeArrowheads="1"/>
          </p:cNvSpPr>
          <p:nvPr/>
        </p:nvSpPr>
        <p:spPr bwMode="blackWhite">
          <a:xfrm>
            <a:off x="2528600" y="3123015"/>
            <a:ext cx="2249487" cy="258762"/>
          </a:xfrm>
          <a:prstGeom prst="rect">
            <a:avLst/>
          </a:prstGeom>
          <a:solidFill>
            <a:srgbClr val="00423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5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" name="Rectangle 30"/>
          <p:cNvSpPr>
            <a:spLocks noChangeArrowheads="1"/>
          </p:cNvSpPr>
          <p:nvPr/>
        </p:nvSpPr>
        <p:spPr bwMode="blackWhite">
          <a:xfrm>
            <a:off x="2528600" y="3535765"/>
            <a:ext cx="2249487" cy="257175"/>
          </a:xfrm>
          <a:prstGeom prst="rect">
            <a:avLst/>
          </a:prstGeom>
          <a:solidFill>
            <a:srgbClr val="00423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EAEAEA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" name="Rectangle 31"/>
          <p:cNvSpPr>
            <a:spLocks noChangeArrowheads="1"/>
          </p:cNvSpPr>
          <p:nvPr/>
        </p:nvSpPr>
        <p:spPr bwMode="blackWhite">
          <a:xfrm>
            <a:off x="6424325" y="3862790"/>
            <a:ext cx="1925637" cy="319087"/>
          </a:xfrm>
          <a:prstGeom prst="rect">
            <a:avLst/>
          </a:prstGeom>
          <a:solidFill>
            <a:srgbClr val="4E01A8"/>
          </a:solidFill>
          <a:ln>
            <a:noFill/>
          </a:ln>
          <a:effectLst/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7" name="Rectangle 32"/>
          <p:cNvSpPr>
            <a:spLocks noChangeArrowheads="1"/>
          </p:cNvSpPr>
          <p:nvPr/>
        </p:nvSpPr>
        <p:spPr bwMode="blackWhite">
          <a:xfrm>
            <a:off x="8703975" y="2619777"/>
            <a:ext cx="1684337" cy="328613"/>
          </a:xfrm>
          <a:prstGeom prst="rect">
            <a:avLst/>
          </a:prstGeom>
          <a:solidFill>
            <a:srgbClr val="BAD40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5000"/>
              </a:spcBef>
              <a:buClr>
                <a:srgbClr val="CC0000"/>
              </a:buClr>
            </a:pPr>
            <a:r>
              <a:rPr lang="es-ES_tradnl" altLang="es-CO" sz="1000" b="1" u="none" dirty="0">
                <a:solidFill>
                  <a:schemeClr val="accent5"/>
                </a:solidFill>
                <a:latin typeface="Arial" panose="020B0604020202020204" pitchFamily="34" charset="0"/>
              </a:rPr>
              <a:t>Texto</a:t>
            </a:r>
          </a:p>
        </p:txBody>
      </p:sp>
      <p:sp>
        <p:nvSpPr>
          <p:cNvPr id="78" name="Rectangle 33"/>
          <p:cNvSpPr>
            <a:spLocks noChangeArrowheads="1"/>
          </p:cNvSpPr>
          <p:nvPr/>
        </p:nvSpPr>
        <p:spPr bwMode="blackWhite">
          <a:xfrm>
            <a:off x="8703975" y="3015065"/>
            <a:ext cx="1684337" cy="328612"/>
          </a:xfrm>
          <a:prstGeom prst="rect">
            <a:avLst/>
          </a:prstGeom>
          <a:solidFill>
            <a:srgbClr val="BAD40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5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accent5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solidFill>
                <a:schemeClr val="accent5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" name="Rectangle 34"/>
          <p:cNvSpPr>
            <a:spLocks noChangeArrowheads="1"/>
          </p:cNvSpPr>
          <p:nvPr/>
        </p:nvSpPr>
        <p:spPr bwMode="blackWhite">
          <a:xfrm>
            <a:off x="4290725" y="3862790"/>
            <a:ext cx="1925637" cy="319087"/>
          </a:xfrm>
          <a:prstGeom prst="rect">
            <a:avLst/>
          </a:prstGeom>
          <a:solidFill>
            <a:srgbClr val="4E01A8"/>
          </a:solidFill>
          <a:ln>
            <a:noFill/>
          </a:ln>
          <a:effectLst/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0" name="Rectangle 35"/>
          <p:cNvSpPr>
            <a:spLocks noChangeArrowheads="1"/>
          </p:cNvSpPr>
          <p:nvPr/>
        </p:nvSpPr>
        <p:spPr bwMode="blackWhite">
          <a:xfrm>
            <a:off x="5868700" y="4867677"/>
            <a:ext cx="2273300" cy="292100"/>
          </a:xfrm>
          <a:prstGeom prst="rect">
            <a:avLst/>
          </a:prstGeom>
          <a:solidFill>
            <a:srgbClr val="EE7200"/>
          </a:solidFill>
          <a:ln>
            <a:noFill/>
          </a:ln>
          <a:effectLst/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1" name="Rectangle 36"/>
          <p:cNvSpPr>
            <a:spLocks noChangeArrowheads="1"/>
          </p:cNvSpPr>
          <p:nvPr/>
        </p:nvSpPr>
        <p:spPr bwMode="blackWhite">
          <a:xfrm>
            <a:off x="5868700" y="4404127"/>
            <a:ext cx="2273300" cy="290513"/>
          </a:xfrm>
          <a:prstGeom prst="rect">
            <a:avLst/>
          </a:prstGeom>
          <a:solidFill>
            <a:srgbClr val="EE7200"/>
          </a:solidFill>
          <a:ln>
            <a:noFill/>
          </a:ln>
          <a:effectLst/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" name="Rectangle 37"/>
          <p:cNvSpPr>
            <a:spLocks noChangeArrowheads="1"/>
          </p:cNvSpPr>
          <p:nvPr/>
        </p:nvSpPr>
        <p:spPr bwMode="blackWhite">
          <a:xfrm>
            <a:off x="2525425" y="5302652"/>
            <a:ext cx="2246312" cy="2921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" name="Rectangle 38"/>
          <p:cNvSpPr>
            <a:spLocks noChangeArrowheads="1"/>
          </p:cNvSpPr>
          <p:nvPr/>
        </p:nvSpPr>
        <p:spPr bwMode="blackWhite">
          <a:xfrm>
            <a:off x="2525425" y="4388252"/>
            <a:ext cx="2246312" cy="29051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anchor="ctr"/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</a:t>
            </a:r>
            <a:r>
              <a:rPr lang="es-ES_tradnl" altLang="es-CO" sz="1000" b="1" u="none" dirty="0">
                <a:solidFill>
                  <a:schemeClr val="bg1"/>
                </a:solidFill>
                <a:latin typeface="Arial" panose="020B0604020202020204" pitchFamily="34" charset="0"/>
              </a:rPr>
              <a:t>exto</a:t>
            </a:r>
            <a:endParaRPr lang="es-ES_tradnl" altLang="es-CO" sz="1000" b="1" u="none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" name="Rectangle 39"/>
          <p:cNvSpPr>
            <a:spLocks noChangeArrowheads="1"/>
          </p:cNvSpPr>
          <p:nvPr/>
        </p:nvSpPr>
        <p:spPr bwMode="blackWhite">
          <a:xfrm>
            <a:off x="2525425" y="4867677"/>
            <a:ext cx="2246312" cy="2921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5" name="Rectangle 40"/>
          <p:cNvSpPr>
            <a:spLocks noChangeArrowheads="1"/>
          </p:cNvSpPr>
          <p:nvPr/>
        </p:nvSpPr>
        <p:spPr bwMode="blackWhite">
          <a:xfrm>
            <a:off x="5868700" y="5302652"/>
            <a:ext cx="2273300" cy="292100"/>
          </a:xfrm>
          <a:prstGeom prst="rect">
            <a:avLst/>
          </a:prstGeom>
          <a:solidFill>
            <a:srgbClr val="EE7200"/>
          </a:solidFill>
          <a:ln>
            <a:noFill/>
          </a:ln>
          <a:effectLst/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" name="Rectangle 41"/>
          <p:cNvSpPr>
            <a:spLocks noChangeArrowheads="1"/>
          </p:cNvSpPr>
          <p:nvPr/>
        </p:nvSpPr>
        <p:spPr bwMode="blackWhite">
          <a:xfrm>
            <a:off x="4530437" y="2330852"/>
            <a:ext cx="1546225" cy="258763"/>
          </a:xfrm>
          <a:prstGeom prst="rect">
            <a:avLst/>
          </a:prstGeom>
          <a:solidFill>
            <a:srgbClr val="BCD72E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1000" b="1" u="none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" name="Rectangle 42"/>
          <p:cNvSpPr>
            <a:spLocks noChangeArrowheads="1"/>
          </p:cNvSpPr>
          <p:nvPr/>
        </p:nvSpPr>
        <p:spPr bwMode="blackWhite">
          <a:xfrm>
            <a:off x="4530437" y="2003827"/>
            <a:ext cx="1546225" cy="258763"/>
          </a:xfrm>
          <a:prstGeom prst="rect">
            <a:avLst/>
          </a:prstGeom>
          <a:solidFill>
            <a:srgbClr val="BCD72E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70000"/>
              </a:lnSpc>
              <a:spcBef>
                <a:spcPct val="20000"/>
              </a:spcBef>
              <a:buClr>
                <a:srgbClr val="CC0000"/>
              </a:buClr>
            </a:pPr>
            <a:r>
              <a:rPr lang="es-ES_tradnl" altLang="es-CO" sz="1000" b="1" dirty="0">
                <a:solidFill>
                  <a:schemeClr val="bg1"/>
                </a:solidFill>
                <a:latin typeface="Arial" panose="020B0604020202020204" pitchFamily="34" charset="0"/>
              </a:rPr>
              <a:t>Texto</a:t>
            </a:r>
            <a:endParaRPr lang="es-ES_tradnl" altLang="es-CO" sz="9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018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Rectángulo 92">
            <a:extLst>
              <a:ext uri="{FF2B5EF4-FFF2-40B4-BE49-F238E27FC236}">
                <a16:creationId xmlns:a16="http://schemas.microsoft.com/office/drawing/2014/main" id="{DACC5C93-2B74-DC44-875D-C144224ED9D1}"/>
              </a:ext>
            </a:extLst>
          </p:cNvPr>
          <p:cNvSpPr/>
          <p:nvPr/>
        </p:nvSpPr>
        <p:spPr>
          <a:xfrm>
            <a:off x="974930" y="3093602"/>
            <a:ext cx="2078512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endParaRPr lang="es-CO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600" b="1" dirty="0">
                <a:solidFill>
                  <a:srgbClr val="5501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Texto: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sp>
        <p:nvSpPr>
          <p:cNvPr id="94" name="Rectángulo 93">
            <a:extLst>
              <a:ext uri="{FF2B5EF4-FFF2-40B4-BE49-F238E27FC236}">
                <a16:creationId xmlns:a16="http://schemas.microsoft.com/office/drawing/2014/main" id="{F828AD7F-BC9F-DA47-AE9A-70AEC4C87DE0}"/>
              </a:ext>
            </a:extLst>
          </p:cNvPr>
          <p:cNvSpPr/>
          <p:nvPr/>
        </p:nvSpPr>
        <p:spPr>
          <a:xfrm>
            <a:off x="3594970" y="3093600"/>
            <a:ext cx="2752263" cy="358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 </a:t>
            </a:r>
            <a:r>
              <a:rPr lang="es-CO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457188" lvl="1"/>
            <a:endParaRPr lang="es-CO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600" b="1" dirty="0">
                <a:solidFill>
                  <a:srgbClr val="5501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Texto: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endParaRPr lang="es-E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ángulo 94">
            <a:extLst>
              <a:ext uri="{FF2B5EF4-FFF2-40B4-BE49-F238E27FC236}">
                <a16:creationId xmlns:a16="http://schemas.microsoft.com/office/drawing/2014/main" id="{09308965-92A1-1C41-879B-E0B6E39546E6}"/>
              </a:ext>
            </a:extLst>
          </p:cNvPr>
          <p:cNvSpPr/>
          <p:nvPr/>
        </p:nvSpPr>
        <p:spPr>
          <a:xfrm>
            <a:off x="6656849" y="3191883"/>
            <a:ext cx="301658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s-CO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s-CO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s-CO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600" b="1" dirty="0">
                <a:solidFill>
                  <a:srgbClr val="5501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Texto: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s-CO" sz="1600" dirty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s-CO" sz="1600" dirty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ángulo 95">
            <a:extLst>
              <a:ext uri="{FF2B5EF4-FFF2-40B4-BE49-F238E27FC236}">
                <a16:creationId xmlns:a16="http://schemas.microsoft.com/office/drawing/2014/main" id="{D626BA3D-5BA0-6146-A415-665613352286}"/>
              </a:ext>
            </a:extLst>
          </p:cNvPr>
          <p:cNvSpPr/>
          <p:nvPr/>
        </p:nvSpPr>
        <p:spPr>
          <a:xfrm>
            <a:off x="9701452" y="3123602"/>
            <a:ext cx="2040357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endParaRPr lang="es-CO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600" b="1" dirty="0">
                <a:solidFill>
                  <a:srgbClr val="5501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Texto: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sp>
        <p:nvSpPr>
          <p:cNvPr id="97" name="Rectángulo 96">
            <a:extLst>
              <a:ext uri="{FF2B5EF4-FFF2-40B4-BE49-F238E27FC236}">
                <a16:creationId xmlns:a16="http://schemas.microsoft.com/office/drawing/2014/main" id="{B7E33913-DBDA-374A-B383-48DF5897D644}"/>
              </a:ext>
            </a:extLst>
          </p:cNvPr>
          <p:cNvSpPr/>
          <p:nvPr/>
        </p:nvSpPr>
        <p:spPr>
          <a:xfrm>
            <a:off x="483631" y="2192465"/>
            <a:ext cx="56206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cxnSp>
        <p:nvCxnSpPr>
          <p:cNvPr id="98" name="Conector recto 97">
            <a:extLst>
              <a:ext uri="{FF2B5EF4-FFF2-40B4-BE49-F238E27FC236}">
                <a16:creationId xmlns:a16="http://schemas.microsoft.com/office/drawing/2014/main" id="{5ABC70A8-BEA6-804F-AC37-E6523F2180F3}"/>
              </a:ext>
            </a:extLst>
          </p:cNvPr>
          <p:cNvCxnSpPr>
            <a:cxnSpLocks/>
          </p:cNvCxnSpPr>
          <p:nvPr/>
        </p:nvCxnSpPr>
        <p:spPr>
          <a:xfrm>
            <a:off x="9365159" y="2586130"/>
            <a:ext cx="0" cy="409306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ángulo 98">
            <a:extLst>
              <a:ext uri="{FF2B5EF4-FFF2-40B4-BE49-F238E27FC236}">
                <a16:creationId xmlns:a16="http://schemas.microsoft.com/office/drawing/2014/main" id="{442092EA-20B0-5448-B43C-9C220E0C977D}"/>
              </a:ext>
            </a:extLst>
          </p:cNvPr>
          <p:cNvSpPr/>
          <p:nvPr/>
        </p:nvSpPr>
        <p:spPr>
          <a:xfrm>
            <a:off x="1409702" y="2663117"/>
            <a:ext cx="1125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sp>
        <p:nvSpPr>
          <p:cNvPr id="100" name="Rectángulo 99">
            <a:extLst>
              <a:ext uri="{FF2B5EF4-FFF2-40B4-BE49-F238E27FC236}">
                <a16:creationId xmlns:a16="http://schemas.microsoft.com/office/drawing/2014/main" id="{B9BE5A85-450A-F24C-BCB4-F8C37054BB0B}"/>
              </a:ext>
            </a:extLst>
          </p:cNvPr>
          <p:cNvSpPr/>
          <p:nvPr/>
        </p:nvSpPr>
        <p:spPr>
          <a:xfrm>
            <a:off x="4165513" y="2645604"/>
            <a:ext cx="10360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endParaRPr lang="es-CO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Rectángulo 100">
            <a:extLst>
              <a:ext uri="{FF2B5EF4-FFF2-40B4-BE49-F238E27FC236}">
                <a16:creationId xmlns:a16="http://schemas.microsoft.com/office/drawing/2014/main" id="{D9F5333C-C568-8943-9109-5E355995AB80}"/>
              </a:ext>
            </a:extLst>
          </p:cNvPr>
          <p:cNvSpPr/>
          <p:nvPr/>
        </p:nvSpPr>
        <p:spPr>
          <a:xfrm>
            <a:off x="7108341" y="2663117"/>
            <a:ext cx="10360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endParaRPr lang="es-CO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Rectángulo 101">
            <a:extLst>
              <a:ext uri="{FF2B5EF4-FFF2-40B4-BE49-F238E27FC236}">
                <a16:creationId xmlns:a16="http://schemas.microsoft.com/office/drawing/2014/main" id="{08AAFE19-9284-2E4A-A380-BE6A72A9DA4F}"/>
              </a:ext>
            </a:extLst>
          </p:cNvPr>
          <p:cNvSpPr/>
          <p:nvPr/>
        </p:nvSpPr>
        <p:spPr>
          <a:xfrm>
            <a:off x="10376700" y="2663117"/>
            <a:ext cx="10360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endParaRPr lang="es-CO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Rectángulo 102">
            <a:extLst>
              <a:ext uri="{FF2B5EF4-FFF2-40B4-BE49-F238E27FC236}">
                <a16:creationId xmlns:a16="http://schemas.microsoft.com/office/drawing/2014/main" id="{9E4CA24A-248F-3246-8361-B40A0A96F2E2}"/>
              </a:ext>
            </a:extLst>
          </p:cNvPr>
          <p:cNvSpPr/>
          <p:nvPr/>
        </p:nvSpPr>
        <p:spPr>
          <a:xfrm>
            <a:off x="6400528" y="2167897"/>
            <a:ext cx="587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graphicFrame>
        <p:nvGraphicFramePr>
          <p:cNvPr id="104" name="Diagrama 103">
            <a:extLst>
              <a:ext uri="{FF2B5EF4-FFF2-40B4-BE49-F238E27FC236}">
                <a16:creationId xmlns:a16="http://schemas.microsoft.com/office/drawing/2014/main" id="{68A74D75-ABC9-6945-A521-DCE160C737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7909569"/>
              </p:ext>
            </p:extLst>
          </p:nvPr>
        </p:nvGraphicFramePr>
        <p:xfrm>
          <a:off x="598226" y="1546548"/>
          <a:ext cx="11486484" cy="574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5" name="Conector recto 104">
            <a:extLst>
              <a:ext uri="{FF2B5EF4-FFF2-40B4-BE49-F238E27FC236}">
                <a16:creationId xmlns:a16="http://schemas.microsoft.com/office/drawing/2014/main" id="{C993364E-6573-C049-BDD1-5CD200FC89A4}"/>
              </a:ext>
            </a:extLst>
          </p:cNvPr>
          <p:cNvCxnSpPr>
            <a:cxnSpLocks/>
          </p:cNvCxnSpPr>
          <p:nvPr/>
        </p:nvCxnSpPr>
        <p:spPr>
          <a:xfrm>
            <a:off x="6247244" y="2167897"/>
            <a:ext cx="0" cy="46338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Conector recto 105">
            <a:extLst>
              <a:ext uri="{FF2B5EF4-FFF2-40B4-BE49-F238E27FC236}">
                <a16:creationId xmlns:a16="http://schemas.microsoft.com/office/drawing/2014/main" id="{B07E6FAE-17C7-764A-A3BF-94DBAA166AD3}"/>
              </a:ext>
            </a:extLst>
          </p:cNvPr>
          <p:cNvCxnSpPr>
            <a:cxnSpLocks/>
          </p:cNvCxnSpPr>
          <p:nvPr/>
        </p:nvCxnSpPr>
        <p:spPr>
          <a:xfrm>
            <a:off x="3270224" y="2586130"/>
            <a:ext cx="0" cy="409306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ector recto 106">
            <a:extLst>
              <a:ext uri="{FF2B5EF4-FFF2-40B4-BE49-F238E27FC236}">
                <a16:creationId xmlns:a16="http://schemas.microsoft.com/office/drawing/2014/main" id="{F09382B2-6A98-E74A-B31A-A24905178F30}"/>
              </a:ext>
            </a:extLst>
          </p:cNvPr>
          <p:cNvCxnSpPr/>
          <p:nvPr/>
        </p:nvCxnSpPr>
        <p:spPr>
          <a:xfrm>
            <a:off x="3810350" y="2355880"/>
            <a:ext cx="1967343" cy="0"/>
          </a:xfrm>
          <a:prstGeom prst="line">
            <a:avLst/>
          </a:prstGeom>
          <a:ln>
            <a:solidFill>
              <a:srgbClr val="5501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ector recto 107">
            <a:extLst>
              <a:ext uri="{FF2B5EF4-FFF2-40B4-BE49-F238E27FC236}">
                <a16:creationId xmlns:a16="http://schemas.microsoft.com/office/drawing/2014/main" id="{24C445AF-E998-024D-82D4-2D354BA3ED20}"/>
              </a:ext>
            </a:extLst>
          </p:cNvPr>
          <p:cNvCxnSpPr>
            <a:cxnSpLocks/>
          </p:cNvCxnSpPr>
          <p:nvPr/>
        </p:nvCxnSpPr>
        <p:spPr>
          <a:xfrm>
            <a:off x="969914" y="2355880"/>
            <a:ext cx="1620787" cy="0"/>
          </a:xfrm>
          <a:prstGeom prst="line">
            <a:avLst/>
          </a:prstGeom>
          <a:ln>
            <a:solidFill>
              <a:srgbClr val="5501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ector recto 108">
            <a:extLst>
              <a:ext uri="{FF2B5EF4-FFF2-40B4-BE49-F238E27FC236}">
                <a16:creationId xmlns:a16="http://schemas.microsoft.com/office/drawing/2014/main" id="{A9B86A57-E78F-4440-A330-6846EAE852D1}"/>
              </a:ext>
            </a:extLst>
          </p:cNvPr>
          <p:cNvCxnSpPr>
            <a:cxnSpLocks/>
          </p:cNvCxnSpPr>
          <p:nvPr/>
        </p:nvCxnSpPr>
        <p:spPr>
          <a:xfrm>
            <a:off x="6688183" y="2355880"/>
            <a:ext cx="2145324" cy="0"/>
          </a:xfrm>
          <a:prstGeom prst="line">
            <a:avLst/>
          </a:prstGeom>
          <a:ln>
            <a:solidFill>
              <a:srgbClr val="55D1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onector recto 109">
            <a:extLst>
              <a:ext uri="{FF2B5EF4-FFF2-40B4-BE49-F238E27FC236}">
                <a16:creationId xmlns:a16="http://schemas.microsoft.com/office/drawing/2014/main" id="{B3576097-40F1-BE47-B9D8-5EABF08F19B0}"/>
              </a:ext>
            </a:extLst>
          </p:cNvPr>
          <p:cNvCxnSpPr/>
          <p:nvPr/>
        </p:nvCxnSpPr>
        <p:spPr>
          <a:xfrm>
            <a:off x="9774466" y="2355880"/>
            <a:ext cx="1967343" cy="0"/>
          </a:xfrm>
          <a:prstGeom prst="line">
            <a:avLst/>
          </a:prstGeom>
          <a:ln>
            <a:solidFill>
              <a:srgbClr val="55D1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ítulo 1">
            <a:extLst>
              <a:ext uri="{FF2B5EF4-FFF2-40B4-BE49-F238E27FC236}">
                <a16:creationId xmlns:a16="http://schemas.microsoft.com/office/drawing/2014/main" id="{3D5C0DA3-1EBB-7745-856F-2D8925C3770B}"/>
              </a:ext>
            </a:extLst>
          </p:cNvPr>
          <p:cNvSpPr txBox="1">
            <a:spLocks/>
          </p:cNvSpPr>
          <p:nvPr/>
        </p:nvSpPr>
        <p:spPr>
          <a:xfrm>
            <a:off x="767408" y="553485"/>
            <a:ext cx="10312400" cy="638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solidFill>
                  <a:srgbClr val="1D4339"/>
                </a:solidFill>
              </a:rPr>
              <a:t>Diagrama</a:t>
            </a:r>
          </a:p>
        </p:txBody>
      </p:sp>
    </p:spTree>
    <p:extLst>
      <p:ext uri="{BB962C8B-B14F-4D97-AF65-F5344CB8AC3E}">
        <p14:creationId xmlns:p14="http://schemas.microsoft.com/office/powerpoint/2010/main" val="2744413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ángulo 20">
            <a:extLst>
              <a:ext uri="{FF2B5EF4-FFF2-40B4-BE49-F238E27FC236}">
                <a16:creationId xmlns:a16="http://schemas.microsoft.com/office/drawing/2014/main" id="{F34CA317-015F-834E-8AC8-6E9DB46AB937}"/>
              </a:ext>
            </a:extLst>
          </p:cNvPr>
          <p:cNvSpPr/>
          <p:nvPr/>
        </p:nvSpPr>
        <p:spPr>
          <a:xfrm>
            <a:off x="1" y="5106554"/>
            <a:ext cx="12201731" cy="1758749"/>
          </a:xfrm>
          <a:prstGeom prst="rect">
            <a:avLst/>
          </a:prstGeom>
          <a:solidFill>
            <a:srgbClr val="79E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s-CO">
              <a:solidFill>
                <a:prstClr val="white"/>
              </a:solidFill>
              <a:latin typeface="Arial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D52A8CE0-70E0-3044-BC06-C858BBAC61AF}"/>
              </a:ext>
            </a:extLst>
          </p:cNvPr>
          <p:cNvSpPr txBox="1"/>
          <p:nvPr/>
        </p:nvSpPr>
        <p:spPr>
          <a:xfrm>
            <a:off x="2500154" y="5647374"/>
            <a:ext cx="14933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defTabSz="914377">
              <a:defRPr/>
            </a:pPr>
            <a:r>
              <a:rPr lang="es-CO" sz="1600" b="1" dirty="0">
                <a:solidFill>
                  <a:srgbClr val="054E41"/>
                </a:solidFill>
                <a:latin typeface="Arial"/>
              </a:rPr>
              <a:t>texto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A35BC63-F535-494B-8AF0-882218CDCE5D}"/>
              </a:ext>
            </a:extLst>
          </p:cNvPr>
          <p:cNvSpPr txBox="1"/>
          <p:nvPr/>
        </p:nvSpPr>
        <p:spPr>
          <a:xfrm>
            <a:off x="7408212" y="5647374"/>
            <a:ext cx="144706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defTabSz="914377">
              <a:defRPr/>
            </a:pPr>
            <a:r>
              <a:rPr lang="es-CO" sz="1600" b="1" dirty="0">
                <a:solidFill>
                  <a:srgbClr val="054E41"/>
                </a:solidFill>
                <a:latin typeface="Arial"/>
              </a:rPr>
              <a:t>texto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D796E3F-3EBC-0E4A-A1C4-80875FC57FFC}"/>
              </a:ext>
            </a:extLst>
          </p:cNvPr>
          <p:cNvSpPr txBox="1"/>
          <p:nvPr/>
        </p:nvSpPr>
        <p:spPr>
          <a:xfrm>
            <a:off x="4243310" y="5565220"/>
            <a:ext cx="2373246" cy="52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ts val="1720"/>
              </a:lnSpc>
              <a:buClr>
                <a:srgbClr val="BCD52D"/>
              </a:buClr>
            </a:pP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Espacio para agregar el texto</a:t>
            </a: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DCD72425-03AE-A545-AE76-3845169CBA0E}"/>
              </a:ext>
            </a:extLst>
          </p:cNvPr>
          <p:cNvCxnSpPr>
            <a:cxnSpLocks/>
          </p:cNvCxnSpPr>
          <p:nvPr/>
        </p:nvCxnSpPr>
        <p:spPr>
          <a:xfrm>
            <a:off x="6955884" y="5449494"/>
            <a:ext cx="0" cy="1104449"/>
          </a:xfrm>
          <a:prstGeom prst="line">
            <a:avLst/>
          </a:prstGeom>
          <a:ln>
            <a:solidFill>
              <a:srgbClr val="054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 25">
            <a:extLst>
              <a:ext uri="{FF2B5EF4-FFF2-40B4-BE49-F238E27FC236}">
                <a16:creationId xmlns:a16="http://schemas.microsoft.com/office/drawing/2014/main" id="{B6862768-73AF-CD4B-8C3F-9D48A4A0279F}"/>
              </a:ext>
            </a:extLst>
          </p:cNvPr>
          <p:cNvSpPr/>
          <p:nvPr/>
        </p:nvSpPr>
        <p:spPr>
          <a:xfrm>
            <a:off x="1" y="2283347"/>
            <a:ext cx="12201731" cy="809551"/>
          </a:xfrm>
          <a:prstGeom prst="rect">
            <a:avLst/>
          </a:prstGeom>
          <a:solidFill>
            <a:srgbClr val="1B1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554E3DA2-3C5C-F14A-AB4F-ED40AE317C6B}"/>
              </a:ext>
            </a:extLst>
          </p:cNvPr>
          <p:cNvSpPr/>
          <p:nvPr/>
        </p:nvSpPr>
        <p:spPr>
          <a:xfrm>
            <a:off x="-31084" y="1073727"/>
            <a:ext cx="2284219" cy="5799771"/>
          </a:xfrm>
          <a:prstGeom prst="rect">
            <a:avLst/>
          </a:prstGeom>
          <a:solidFill>
            <a:schemeClr val="bg2">
              <a:lumMod val="9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89C73C0-D2A1-9746-9379-A533B1E02BA7}"/>
              </a:ext>
            </a:extLst>
          </p:cNvPr>
          <p:cNvSpPr txBox="1"/>
          <p:nvPr/>
        </p:nvSpPr>
        <p:spPr>
          <a:xfrm>
            <a:off x="135395" y="1425295"/>
            <a:ext cx="2062851" cy="318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731C9E8-8421-5F4A-9351-D9C6E5E71DD6}"/>
              </a:ext>
            </a:extLst>
          </p:cNvPr>
          <p:cNvSpPr txBox="1"/>
          <p:nvPr/>
        </p:nvSpPr>
        <p:spPr>
          <a:xfrm>
            <a:off x="189181" y="2540360"/>
            <a:ext cx="808042" cy="318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s-CO"/>
            </a:defPPr>
            <a:lvl1pPr>
              <a:defRPr sz="2800" b="1"/>
            </a:lvl1pPr>
          </a:lstStyle>
          <a:p>
            <a:r>
              <a:rPr lang="es-CO" sz="1467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909980F8-FB02-5742-844A-D82084C46D55}"/>
              </a:ext>
            </a:extLst>
          </p:cNvPr>
          <p:cNvSpPr txBox="1"/>
          <p:nvPr/>
        </p:nvSpPr>
        <p:spPr>
          <a:xfrm>
            <a:off x="152277" y="3867193"/>
            <a:ext cx="2045969" cy="318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s-CO"/>
            </a:defPPr>
            <a:lvl1pPr>
              <a:defRPr sz="2800" b="1"/>
            </a:lvl1pPr>
          </a:lstStyle>
          <a:p>
            <a:r>
              <a:rPr lang="es-CO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15E48DA1-F4C8-0C4D-8602-D5F3D2A50177}"/>
              </a:ext>
            </a:extLst>
          </p:cNvPr>
          <p:cNvSpPr txBox="1"/>
          <p:nvPr/>
        </p:nvSpPr>
        <p:spPr>
          <a:xfrm>
            <a:off x="2378733" y="1215891"/>
            <a:ext cx="2826011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0"/>
              </a:lnSpc>
              <a:buClr>
                <a:srgbClr val="BCD52D"/>
              </a:buClr>
            </a:pPr>
            <a:r>
              <a:rPr lang="es-E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Espacio para agregar el texto</a:t>
            </a:r>
            <a:endParaRPr lang="es-CO" sz="146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ángulo redondeado 31">
            <a:extLst>
              <a:ext uri="{FF2B5EF4-FFF2-40B4-BE49-F238E27FC236}">
                <a16:creationId xmlns:a16="http://schemas.microsoft.com/office/drawing/2014/main" id="{3488B7FE-4B13-D746-8860-D290A1278FCA}"/>
              </a:ext>
            </a:extLst>
          </p:cNvPr>
          <p:cNvSpPr/>
          <p:nvPr/>
        </p:nvSpPr>
        <p:spPr>
          <a:xfrm>
            <a:off x="2325495" y="3421565"/>
            <a:ext cx="2689087" cy="70754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380"/>
              </a:lnSpc>
            </a:pPr>
            <a:r>
              <a:rPr lang="es-CO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</a:p>
          <a:p>
            <a:pPr>
              <a:lnSpc>
                <a:spcPts val="1380"/>
              </a:lnSpc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Espacio para subtítulos</a:t>
            </a:r>
          </a:p>
        </p:txBody>
      </p:sp>
      <p:sp>
        <p:nvSpPr>
          <p:cNvPr id="33" name="Rectángulo redondeado 32">
            <a:extLst>
              <a:ext uri="{FF2B5EF4-FFF2-40B4-BE49-F238E27FC236}">
                <a16:creationId xmlns:a16="http://schemas.microsoft.com/office/drawing/2014/main" id="{1A00CD43-C3EA-3F44-8295-38E5768690EA}"/>
              </a:ext>
            </a:extLst>
          </p:cNvPr>
          <p:cNvSpPr/>
          <p:nvPr/>
        </p:nvSpPr>
        <p:spPr>
          <a:xfrm>
            <a:off x="5343055" y="3497392"/>
            <a:ext cx="2065157" cy="138019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2AAE4718-806F-CB40-8B89-30A342D6A772}"/>
              </a:ext>
            </a:extLst>
          </p:cNvPr>
          <p:cNvCxnSpPr>
            <a:cxnSpLocks/>
          </p:cNvCxnSpPr>
          <p:nvPr/>
        </p:nvCxnSpPr>
        <p:spPr>
          <a:xfrm>
            <a:off x="2765894" y="2649776"/>
            <a:ext cx="6819925" cy="47575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>
            <a:extLst>
              <a:ext uri="{FF2B5EF4-FFF2-40B4-BE49-F238E27FC236}">
                <a16:creationId xmlns:a16="http://schemas.microsoft.com/office/drawing/2014/main" id="{0514C17B-FF97-6645-B6BB-EC266B4D561B}"/>
              </a:ext>
            </a:extLst>
          </p:cNvPr>
          <p:cNvSpPr txBox="1"/>
          <p:nvPr/>
        </p:nvSpPr>
        <p:spPr>
          <a:xfrm>
            <a:off x="2765894" y="2494604"/>
            <a:ext cx="155502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rgbClr val="1B11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7F5E277E-8CA4-4641-942D-8D40173B67F2}"/>
              </a:ext>
            </a:extLst>
          </p:cNvPr>
          <p:cNvSpPr txBox="1"/>
          <p:nvPr/>
        </p:nvSpPr>
        <p:spPr>
          <a:xfrm>
            <a:off x="5357272" y="2494603"/>
            <a:ext cx="155502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s-CO" b="1" dirty="0">
                <a:solidFill>
                  <a:srgbClr val="1B11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9B3BC6C3-F404-B04A-A268-D21427F371D9}"/>
              </a:ext>
            </a:extLst>
          </p:cNvPr>
          <p:cNvSpPr txBox="1"/>
          <p:nvPr/>
        </p:nvSpPr>
        <p:spPr>
          <a:xfrm>
            <a:off x="7584508" y="2494603"/>
            <a:ext cx="155502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s-CO" b="1" dirty="0">
                <a:solidFill>
                  <a:srgbClr val="1B11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F2A76E-2D49-5442-AC2A-AA28AF016D27}"/>
              </a:ext>
            </a:extLst>
          </p:cNvPr>
          <p:cNvSpPr txBox="1"/>
          <p:nvPr/>
        </p:nvSpPr>
        <p:spPr>
          <a:xfrm>
            <a:off x="5578695" y="1215891"/>
            <a:ext cx="2783328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0"/>
              </a:lnSpc>
              <a:buClr>
                <a:srgbClr val="BCD52D"/>
              </a:buClr>
            </a:pPr>
            <a:r>
              <a:rPr lang="es-E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Espacio para agregar el texto</a:t>
            </a:r>
            <a:endParaRPr lang="es-CO" sz="146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FAF3958F-050B-214C-8454-22F99FD3194D}"/>
              </a:ext>
            </a:extLst>
          </p:cNvPr>
          <p:cNvSpPr txBox="1"/>
          <p:nvPr/>
        </p:nvSpPr>
        <p:spPr>
          <a:xfrm>
            <a:off x="8603297" y="1215891"/>
            <a:ext cx="3194295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0"/>
              </a:lnSpc>
              <a:buClr>
                <a:srgbClr val="BCD52D"/>
              </a:buClr>
            </a:pPr>
            <a:r>
              <a:rPr lang="es-E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Espacio para agregar el texto</a:t>
            </a:r>
            <a:endParaRPr lang="es-CO" sz="146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1856C114-BCCA-0044-A4BE-9C293E36CC0B}"/>
              </a:ext>
            </a:extLst>
          </p:cNvPr>
          <p:cNvCxnSpPr>
            <a:cxnSpLocks/>
          </p:cNvCxnSpPr>
          <p:nvPr/>
        </p:nvCxnSpPr>
        <p:spPr>
          <a:xfrm>
            <a:off x="5275187" y="3572287"/>
            <a:ext cx="0" cy="12256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C0D2DF95-1159-B64D-A25B-D184DCA1FF83}"/>
              </a:ext>
            </a:extLst>
          </p:cNvPr>
          <p:cNvCxnSpPr>
            <a:cxnSpLocks/>
          </p:cNvCxnSpPr>
          <p:nvPr/>
        </p:nvCxnSpPr>
        <p:spPr>
          <a:xfrm flipH="1">
            <a:off x="7540650" y="3623321"/>
            <a:ext cx="8365" cy="112701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1174ACDB-CBBB-0A4C-9B54-2C0CEAB7DDA8}"/>
              </a:ext>
            </a:extLst>
          </p:cNvPr>
          <p:cNvCxnSpPr>
            <a:cxnSpLocks/>
          </p:cNvCxnSpPr>
          <p:nvPr/>
        </p:nvCxnSpPr>
        <p:spPr>
          <a:xfrm>
            <a:off x="2427632" y="4183492"/>
            <a:ext cx="2843187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19D5AEB9-B506-424E-9BEA-C150D61F2A63}"/>
              </a:ext>
            </a:extLst>
          </p:cNvPr>
          <p:cNvCxnSpPr>
            <a:cxnSpLocks/>
          </p:cNvCxnSpPr>
          <p:nvPr/>
        </p:nvCxnSpPr>
        <p:spPr>
          <a:xfrm>
            <a:off x="5290169" y="1275594"/>
            <a:ext cx="0" cy="8309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uadroTexto 43">
            <a:extLst>
              <a:ext uri="{FF2B5EF4-FFF2-40B4-BE49-F238E27FC236}">
                <a16:creationId xmlns:a16="http://schemas.microsoft.com/office/drawing/2014/main" id="{E105A6BF-F85A-EE48-B6D5-81EA85AB2BD4}"/>
              </a:ext>
            </a:extLst>
          </p:cNvPr>
          <p:cNvSpPr txBox="1"/>
          <p:nvPr/>
        </p:nvSpPr>
        <p:spPr>
          <a:xfrm>
            <a:off x="9633709" y="2494604"/>
            <a:ext cx="2292673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s-CO" b="1" dirty="0">
                <a:solidFill>
                  <a:srgbClr val="1B11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51A289C6-2721-3845-A81A-1046EFE9E2F5}"/>
              </a:ext>
            </a:extLst>
          </p:cNvPr>
          <p:cNvCxnSpPr>
            <a:cxnSpLocks/>
          </p:cNvCxnSpPr>
          <p:nvPr/>
        </p:nvCxnSpPr>
        <p:spPr>
          <a:xfrm>
            <a:off x="8493323" y="1275594"/>
            <a:ext cx="0" cy="8309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recto 45">
            <a:extLst>
              <a:ext uri="{FF2B5EF4-FFF2-40B4-BE49-F238E27FC236}">
                <a16:creationId xmlns:a16="http://schemas.microsoft.com/office/drawing/2014/main" id="{0978008A-1171-484D-949C-00CFD218C966}"/>
              </a:ext>
            </a:extLst>
          </p:cNvPr>
          <p:cNvCxnSpPr>
            <a:cxnSpLocks/>
          </p:cNvCxnSpPr>
          <p:nvPr/>
        </p:nvCxnSpPr>
        <p:spPr>
          <a:xfrm flipH="1">
            <a:off x="9633708" y="3596074"/>
            <a:ext cx="8365" cy="112701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uadroTexto 46">
            <a:extLst>
              <a:ext uri="{FF2B5EF4-FFF2-40B4-BE49-F238E27FC236}">
                <a16:creationId xmlns:a16="http://schemas.microsoft.com/office/drawing/2014/main" id="{5197D074-0A16-3B4D-8691-3435139EA6E0}"/>
              </a:ext>
            </a:extLst>
          </p:cNvPr>
          <p:cNvSpPr txBox="1"/>
          <p:nvPr/>
        </p:nvSpPr>
        <p:spPr>
          <a:xfrm>
            <a:off x="210022" y="5565220"/>
            <a:ext cx="1657207" cy="318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s-CO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914377">
              <a:defRPr/>
            </a:pPr>
            <a:r>
              <a:rPr lang="es-CO" sz="1467" dirty="0">
                <a:solidFill>
                  <a:srgbClr val="054E41"/>
                </a:solidFill>
                <a:latin typeface="Arial"/>
              </a:rPr>
              <a:t>TEXTO</a:t>
            </a:r>
          </a:p>
        </p:txBody>
      </p:sp>
      <p:sp>
        <p:nvSpPr>
          <p:cNvPr id="48" name="Título 3">
            <a:extLst>
              <a:ext uri="{FF2B5EF4-FFF2-40B4-BE49-F238E27FC236}">
                <a16:creationId xmlns:a16="http://schemas.microsoft.com/office/drawing/2014/main" id="{47A2C116-99CC-5A45-9CD7-6D97FC8D72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0022" y="185000"/>
            <a:ext cx="10515600" cy="727075"/>
          </a:xfrm>
        </p:spPr>
        <p:txBody>
          <a:bodyPr/>
          <a:lstStyle/>
          <a:p>
            <a:r>
              <a:rPr lang="es-CO" dirty="0">
                <a:solidFill>
                  <a:srgbClr val="1D4339"/>
                </a:solidFill>
              </a:rPr>
              <a:t>Diagrama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6AA90679-4F72-1B4F-BDCC-A35D3A72594F}"/>
              </a:ext>
            </a:extLst>
          </p:cNvPr>
          <p:cNvSpPr txBox="1"/>
          <p:nvPr/>
        </p:nvSpPr>
        <p:spPr>
          <a:xfrm>
            <a:off x="9307603" y="5608817"/>
            <a:ext cx="2351031" cy="52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ts val="1720"/>
              </a:lnSpc>
              <a:buClr>
                <a:srgbClr val="BCD52D"/>
              </a:buClr>
            </a:pP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Espacio para agregar el texto</a:t>
            </a: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ángulo redondeado 49">
            <a:extLst>
              <a:ext uri="{FF2B5EF4-FFF2-40B4-BE49-F238E27FC236}">
                <a16:creationId xmlns:a16="http://schemas.microsoft.com/office/drawing/2014/main" id="{41625210-A008-0141-AF26-8FAFD141E3D2}"/>
              </a:ext>
            </a:extLst>
          </p:cNvPr>
          <p:cNvSpPr/>
          <p:nvPr/>
        </p:nvSpPr>
        <p:spPr>
          <a:xfrm>
            <a:off x="2375971" y="4236792"/>
            <a:ext cx="2689087" cy="70754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380"/>
              </a:lnSpc>
            </a:pPr>
            <a:r>
              <a:rPr lang="es-CO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</a:p>
          <a:p>
            <a:pPr>
              <a:lnSpc>
                <a:spcPts val="1380"/>
              </a:lnSpc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Espacio para subtítulos</a:t>
            </a:r>
          </a:p>
        </p:txBody>
      </p:sp>
      <p:sp>
        <p:nvSpPr>
          <p:cNvPr id="51" name="Rectángulo redondeado 50">
            <a:extLst>
              <a:ext uri="{FF2B5EF4-FFF2-40B4-BE49-F238E27FC236}">
                <a16:creationId xmlns:a16="http://schemas.microsoft.com/office/drawing/2014/main" id="{47A3C8FF-C495-B042-ACF9-B1D6B50DA780}"/>
              </a:ext>
            </a:extLst>
          </p:cNvPr>
          <p:cNvSpPr/>
          <p:nvPr/>
        </p:nvSpPr>
        <p:spPr>
          <a:xfrm>
            <a:off x="7725100" y="3497392"/>
            <a:ext cx="1767806" cy="138019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  <p:sp>
        <p:nvSpPr>
          <p:cNvPr id="52" name="Rectángulo redondeado 51">
            <a:extLst>
              <a:ext uri="{FF2B5EF4-FFF2-40B4-BE49-F238E27FC236}">
                <a16:creationId xmlns:a16="http://schemas.microsoft.com/office/drawing/2014/main" id="{D8B55875-330A-CA4F-B58D-5D6CB0EF6241}"/>
              </a:ext>
            </a:extLst>
          </p:cNvPr>
          <p:cNvSpPr/>
          <p:nvPr/>
        </p:nvSpPr>
        <p:spPr>
          <a:xfrm>
            <a:off x="9848431" y="3497392"/>
            <a:ext cx="2065157" cy="138019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marL="285744" indent="-285744">
              <a:buClr>
                <a:srgbClr val="5501B2"/>
              </a:buClr>
              <a:buFont typeface="Arial" panose="020B0604020202020204" pitchFamily="34" charset="0"/>
              <a:buChar char="•"/>
            </a:pPr>
            <a:r>
              <a:rPr lang="es-CO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855900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619932" y="306447"/>
            <a:ext cx="3171812" cy="1066800"/>
          </a:xfrm>
        </p:spPr>
        <p:txBody>
          <a:bodyPr/>
          <a:lstStyle/>
          <a:p>
            <a:r>
              <a:rPr lang="es-CO" dirty="0">
                <a:solidFill>
                  <a:srgbClr val="1D4339"/>
                </a:solidFill>
              </a:rPr>
              <a:t>Gráficas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537154C3-9105-5B4F-853C-E67B0155D64B}"/>
              </a:ext>
            </a:extLst>
          </p:cNvPr>
          <p:cNvSpPr txBox="1"/>
          <p:nvPr/>
        </p:nvSpPr>
        <p:spPr>
          <a:xfrm>
            <a:off x="838200" y="1346961"/>
            <a:ext cx="528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Subtítulo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71D3DB6D-5763-474F-90EB-3D7467617FD0}"/>
              </a:ext>
            </a:extLst>
          </p:cNvPr>
          <p:cNvSpPr txBox="1"/>
          <p:nvPr/>
        </p:nvSpPr>
        <p:spPr>
          <a:xfrm>
            <a:off x="9161505" y="4343290"/>
            <a:ext cx="27959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3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TEXTO</a:t>
            </a:r>
          </a:p>
          <a:p>
            <a:r>
              <a:rPr lang="es-CO" sz="13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Total	……………	000</a:t>
            </a:r>
          </a:p>
          <a:p>
            <a:r>
              <a:rPr lang="es-CO" sz="13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Texto	……………000</a:t>
            </a:r>
          </a:p>
          <a:p>
            <a:r>
              <a:rPr lang="es-CO" sz="13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Texto	…….……	000</a:t>
            </a:r>
          </a:p>
          <a:p>
            <a:r>
              <a:rPr lang="es-CO" sz="13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Texto	 ………….	000</a:t>
            </a:r>
          </a:p>
          <a:p>
            <a:r>
              <a:rPr lang="es-CO" sz="13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Texto	……………000</a:t>
            </a:r>
          </a:p>
        </p:txBody>
      </p:sp>
      <p:graphicFrame>
        <p:nvGraphicFramePr>
          <p:cNvPr id="62" name="Gráfico 61">
            <a:extLst>
              <a:ext uri="{FF2B5EF4-FFF2-40B4-BE49-F238E27FC236}">
                <a16:creationId xmlns:a16="http://schemas.microsoft.com/office/drawing/2014/main" id="{B5DB6559-A0B8-034F-8A89-A6967F292E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7643384"/>
              </p:ext>
            </p:extLst>
          </p:nvPr>
        </p:nvGraphicFramePr>
        <p:xfrm>
          <a:off x="847253" y="2111326"/>
          <a:ext cx="7492966" cy="4283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3" name="object 28">
            <a:extLst>
              <a:ext uri="{FF2B5EF4-FFF2-40B4-BE49-F238E27FC236}">
                <a16:creationId xmlns:a16="http://schemas.microsoft.com/office/drawing/2014/main" id="{C54C8CB5-D9E2-1949-B9EA-D1D3AEE26C5E}"/>
              </a:ext>
            </a:extLst>
          </p:cNvPr>
          <p:cNvSpPr txBox="1"/>
          <p:nvPr/>
        </p:nvSpPr>
        <p:spPr>
          <a:xfrm>
            <a:off x="1677463" y="2149963"/>
            <a:ext cx="803764" cy="38087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2400" b="1" spc="-5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</a:p>
        </p:txBody>
      </p:sp>
      <p:sp>
        <p:nvSpPr>
          <p:cNvPr id="64" name="object 28">
            <a:extLst>
              <a:ext uri="{FF2B5EF4-FFF2-40B4-BE49-F238E27FC236}">
                <a16:creationId xmlns:a16="http://schemas.microsoft.com/office/drawing/2014/main" id="{72A55CFE-F7C9-1742-AC5F-24D23D07FC10}"/>
              </a:ext>
            </a:extLst>
          </p:cNvPr>
          <p:cNvSpPr txBox="1"/>
          <p:nvPr/>
        </p:nvSpPr>
        <p:spPr>
          <a:xfrm>
            <a:off x="2774675" y="3577524"/>
            <a:ext cx="803764" cy="38087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2400" b="1" spc="-5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</a:p>
        </p:txBody>
      </p:sp>
      <p:sp>
        <p:nvSpPr>
          <p:cNvPr id="65" name="object 28">
            <a:extLst>
              <a:ext uri="{FF2B5EF4-FFF2-40B4-BE49-F238E27FC236}">
                <a16:creationId xmlns:a16="http://schemas.microsoft.com/office/drawing/2014/main" id="{C68F8622-39CE-E042-90A2-AC35DE37432A}"/>
              </a:ext>
            </a:extLst>
          </p:cNvPr>
          <p:cNvSpPr txBox="1"/>
          <p:nvPr/>
        </p:nvSpPr>
        <p:spPr>
          <a:xfrm>
            <a:off x="3867246" y="3689256"/>
            <a:ext cx="803764" cy="38087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2400" b="1" spc="-5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</a:p>
        </p:txBody>
      </p:sp>
      <p:sp>
        <p:nvSpPr>
          <p:cNvPr id="66" name="object 28">
            <a:extLst>
              <a:ext uri="{FF2B5EF4-FFF2-40B4-BE49-F238E27FC236}">
                <a16:creationId xmlns:a16="http://schemas.microsoft.com/office/drawing/2014/main" id="{309043D9-4814-8048-B2AF-49A55F40A362}"/>
              </a:ext>
            </a:extLst>
          </p:cNvPr>
          <p:cNvSpPr txBox="1"/>
          <p:nvPr/>
        </p:nvSpPr>
        <p:spPr>
          <a:xfrm>
            <a:off x="4921568" y="3962822"/>
            <a:ext cx="803764" cy="38087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2400" b="1" spc="-5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</a:p>
        </p:txBody>
      </p:sp>
      <p:sp>
        <p:nvSpPr>
          <p:cNvPr id="67" name="object 28">
            <a:extLst>
              <a:ext uri="{FF2B5EF4-FFF2-40B4-BE49-F238E27FC236}">
                <a16:creationId xmlns:a16="http://schemas.microsoft.com/office/drawing/2014/main" id="{DA1463B3-05DB-7B48-AE93-1ED883545B5C}"/>
              </a:ext>
            </a:extLst>
          </p:cNvPr>
          <p:cNvSpPr txBox="1"/>
          <p:nvPr/>
        </p:nvSpPr>
        <p:spPr>
          <a:xfrm>
            <a:off x="6000487" y="4122324"/>
            <a:ext cx="803764" cy="38087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2400" b="1" spc="-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</a:p>
        </p:txBody>
      </p:sp>
      <p:sp>
        <p:nvSpPr>
          <p:cNvPr id="68" name="object 28">
            <a:extLst>
              <a:ext uri="{FF2B5EF4-FFF2-40B4-BE49-F238E27FC236}">
                <a16:creationId xmlns:a16="http://schemas.microsoft.com/office/drawing/2014/main" id="{87325805-ED24-474C-87D1-1E9CD12612DF}"/>
              </a:ext>
            </a:extLst>
          </p:cNvPr>
          <p:cNvSpPr txBox="1"/>
          <p:nvPr/>
        </p:nvSpPr>
        <p:spPr>
          <a:xfrm>
            <a:off x="7162862" y="4343290"/>
            <a:ext cx="803764" cy="38087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2400" b="1" spc="-5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3B50BCDB-E302-2F44-9939-A832F567DF7F}"/>
              </a:ext>
            </a:extLst>
          </p:cNvPr>
          <p:cNvSpPr txBox="1"/>
          <p:nvPr/>
        </p:nvSpPr>
        <p:spPr>
          <a:xfrm>
            <a:off x="9170429" y="2931193"/>
            <a:ext cx="27959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3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TEXTO</a:t>
            </a:r>
          </a:p>
          <a:p>
            <a:r>
              <a:rPr lang="es-CO" sz="13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Total	……………	000</a:t>
            </a:r>
          </a:p>
          <a:p>
            <a:r>
              <a:rPr lang="es-CO" sz="13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Texto	……………000</a:t>
            </a:r>
          </a:p>
          <a:p>
            <a:r>
              <a:rPr lang="es-CO" sz="13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Texto	…….……	000</a:t>
            </a:r>
          </a:p>
          <a:p>
            <a:r>
              <a:rPr lang="es-CO" sz="13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Texto	 ………….	000</a:t>
            </a:r>
          </a:p>
          <a:p>
            <a:r>
              <a:rPr lang="es-CO" sz="13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Texto	……………000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B982A7C1-CA9E-5348-AFFA-D1D8E2AE713E}"/>
              </a:ext>
            </a:extLst>
          </p:cNvPr>
          <p:cNvSpPr txBox="1"/>
          <p:nvPr/>
        </p:nvSpPr>
        <p:spPr>
          <a:xfrm>
            <a:off x="9161505" y="552661"/>
            <a:ext cx="2206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6000" b="1" dirty="0">
                <a:solidFill>
                  <a:srgbClr val="79E735"/>
                </a:solidFill>
              </a:rPr>
              <a:t>45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347C8B81-3557-BA4B-9638-FB6B8C90C11D}"/>
              </a:ext>
            </a:extLst>
          </p:cNvPr>
          <p:cNvSpPr txBox="1"/>
          <p:nvPr/>
        </p:nvSpPr>
        <p:spPr>
          <a:xfrm>
            <a:off x="9146952" y="1342875"/>
            <a:ext cx="2206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bg2">
                    <a:lumMod val="50000"/>
                  </a:schemeClr>
                </a:solidFill>
              </a:rPr>
              <a:t>Serie1</a:t>
            </a:r>
          </a:p>
        </p:txBody>
      </p: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id="{B522D3C7-CA4F-1249-AB0D-23D721538FF3}"/>
              </a:ext>
            </a:extLst>
          </p:cNvPr>
          <p:cNvCxnSpPr/>
          <p:nvPr/>
        </p:nvCxnSpPr>
        <p:spPr>
          <a:xfrm>
            <a:off x="9146952" y="1998429"/>
            <a:ext cx="211908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CuadroTexto 72">
            <a:extLst>
              <a:ext uri="{FF2B5EF4-FFF2-40B4-BE49-F238E27FC236}">
                <a16:creationId xmlns:a16="http://schemas.microsoft.com/office/drawing/2014/main" id="{65B51B04-2279-6A48-B316-93621E3FD947}"/>
              </a:ext>
            </a:extLst>
          </p:cNvPr>
          <p:cNvSpPr txBox="1"/>
          <p:nvPr/>
        </p:nvSpPr>
        <p:spPr>
          <a:xfrm>
            <a:off x="9146952" y="2018926"/>
            <a:ext cx="2206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2">
                    <a:lumMod val="50000"/>
                  </a:schemeClr>
                </a:solidFill>
              </a:rPr>
              <a:t>Conclusión</a:t>
            </a:r>
          </a:p>
        </p:txBody>
      </p:sp>
    </p:spTree>
    <p:extLst>
      <p:ext uri="{BB962C8B-B14F-4D97-AF65-F5344CB8AC3E}">
        <p14:creationId xmlns:p14="http://schemas.microsoft.com/office/powerpoint/2010/main" val="3343225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 idx="4294967295"/>
          </p:nvPr>
        </p:nvSpPr>
        <p:spPr>
          <a:xfrm>
            <a:off x="1981200" y="479425"/>
            <a:ext cx="10210800" cy="1066800"/>
          </a:xfrm>
        </p:spPr>
        <p:txBody>
          <a:bodyPr/>
          <a:lstStyle/>
          <a:p>
            <a:r>
              <a:rPr lang="es-CO" dirty="0">
                <a:solidFill>
                  <a:srgbClr val="1D4339"/>
                </a:solidFill>
              </a:rPr>
              <a:t>Gráficas</a:t>
            </a:r>
          </a:p>
        </p:txBody>
      </p:sp>
      <p:graphicFrame>
        <p:nvGraphicFramePr>
          <p:cNvPr id="13" name="Object 2">
            <a:extLst>
              <a:ext uri="{FF2B5EF4-FFF2-40B4-BE49-F238E27FC236}">
                <a16:creationId xmlns:a16="http://schemas.microsoft.com/office/drawing/2014/main" id="{5C9A5679-39EC-6446-8733-EFA372B7AA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833918"/>
              </p:ext>
            </p:extLst>
          </p:nvPr>
        </p:nvGraphicFramePr>
        <p:xfrm>
          <a:off x="1950318" y="1399494"/>
          <a:ext cx="8641896" cy="4558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Rectangle 3">
            <a:extLst>
              <a:ext uri="{FF2B5EF4-FFF2-40B4-BE49-F238E27FC236}">
                <a16:creationId xmlns:a16="http://schemas.microsoft.com/office/drawing/2014/main" id="{D7C8FF11-70D9-5B4F-8D2B-3BC0B4502D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628" y="6547378"/>
            <a:ext cx="2075379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s-CO" altLang="es-CO" sz="900" u="none">
                <a:latin typeface="Arial" panose="020B0604020202020204" pitchFamily="34" charset="0"/>
              </a:rPr>
              <a:t>Fuente: Ecopetrol S.A.</a:t>
            </a:r>
            <a:endParaRPr lang="es-ES" altLang="es-CO" sz="1000" u="none">
              <a:latin typeface="Times New Roman" panose="02020603050405020304" pitchFamily="18" charset="0"/>
            </a:endParaRP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7C39F5F4-1C1A-7744-A6DA-BB3E530452F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940025" y="3151262"/>
            <a:ext cx="119633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altLang="es-CO" sz="1400" b="1" u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Unidades</a:t>
            </a:r>
            <a:endParaRPr lang="es-ES" altLang="es-CO" sz="1400" u="none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id="{E0C315A0-5071-B244-8DB7-82D4C7B4ED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8873" y="6190591"/>
            <a:ext cx="119910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altLang="es-CO" sz="1400" b="1" u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Unidades</a:t>
            </a:r>
            <a:endParaRPr lang="es-ES" altLang="es-CO" sz="1400" b="1" u="none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777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 idx="4294967295"/>
          </p:nvPr>
        </p:nvSpPr>
        <p:spPr>
          <a:xfrm>
            <a:off x="1362357" y="493180"/>
            <a:ext cx="10210800" cy="1066800"/>
          </a:xfrm>
        </p:spPr>
        <p:txBody>
          <a:bodyPr/>
          <a:lstStyle/>
          <a:p>
            <a:r>
              <a:rPr lang="es-CO" dirty="0">
                <a:solidFill>
                  <a:srgbClr val="1D4339"/>
                </a:solidFill>
              </a:rPr>
              <a:t>Gráficas</a:t>
            </a: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38729"/>
              </p:ext>
            </p:extLst>
          </p:nvPr>
        </p:nvGraphicFramePr>
        <p:xfrm>
          <a:off x="1612839" y="1548405"/>
          <a:ext cx="9454177" cy="4455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áfico" r:id="rId3" imgW="7686684" imgH="3628847" progId="MSGraph.Chart.8">
                  <p:embed followColorScheme="full"/>
                </p:oleObj>
              </mc:Choice>
              <mc:Fallback>
                <p:oleObj name="Gráfico" r:id="rId3" imgW="7686684" imgH="3628847" progId="MSGraph.Chart.8">
                  <p:embed followColorScheme="full"/>
                  <p:pic>
                    <p:nvPicPr>
                      <p:cNvPr id="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2839" y="1548405"/>
                        <a:ext cx="9454177" cy="44556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3"/>
          <p:cNvSpPr txBox="1">
            <a:spLocks noChangeArrowheads="1"/>
          </p:cNvSpPr>
          <p:nvPr/>
        </p:nvSpPr>
        <p:spPr bwMode="auto">
          <a:xfrm rot="16200000">
            <a:off x="922731" y="3398615"/>
            <a:ext cx="118702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altLang="es-CO" sz="1400" b="1" u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Unidades</a:t>
            </a:r>
            <a:endParaRPr lang="es-ES" altLang="es-CO" sz="1400" u="none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7510401" y="6183298"/>
            <a:ext cx="2064398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s-CO" altLang="es-CO" sz="900" u="none">
                <a:latin typeface="Arial" panose="020B0604020202020204" pitchFamily="34" charset="0"/>
              </a:rPr>
              <a:t>Fuente: Ecopetrol S.A.</a:t>
            </a:r>
            <a:endParaRPr lang="es-ES" altLang="es-CO" sz="1000" u="none">
              <a:latin typeface="Times New Roman" panose="02020603050405020304" pitchFamily="18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186300" y="6097702"/>
            <a:ext cx="119276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altLang="es-CO" sz="1400" b="1" u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Unidades</a:t>
            </a:r>
            <a:endParaRPr lang="es-ES" altLang="es-CO" sz="1400" b="1" u="none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756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ctrTitle" idx="4294967295"/>
          </p:nvPr>
        </p:nvSpPr>
        <p:spPr>
          <a:xfrm>
            <a:off x="435850" y="-35035"/>
            <a:ext cx="5630862" cy="1412875"/>
          </a:xfrm>
        </p:spPr>
        <p:txBody>
          <a:bodyPr/>
          <a:lstStyle/>
          <a:p>
            <a:r>
              <a:rPr lang="es-CO" dirty="0">
                <a:solidFill>
                  <a:srgbClr val="1D4339"/>
                </a:solidFill>
              </a:rPr>
              <a:t>Gráficas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4DAA927-6A30-174F-8642-54FE7CB2D972}"/>
              </a:ext>
            </a:extLst>
          </p:cNvPr>
          <p:cNvSpPr txBox="1"/>
          <p:nvPr/>
        </p:nvSpPr>
        <p:spPr>
          <a:xfrm>
            <a:off x="506741" y="871381"/>
            <a:ext cx="42521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Subtítulo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50264BF8-D3E6-634C-9E8C-D5F494D55A2A}"/>
              </a:ext>
            </a:extLst>
          </p:cNvPr>
          <p:cNvSpPr/>
          <p:nvPr/>
        </p:nvSpPr>
        <p:spPr>
          <a:xfrm>
            <a:off x="1081056" y="2358286"/>
            <a:ext cx="848832" cy="600393"/>
          </a:xfrm>
          <a:prstGeom prst="rect">
            <a:avLst/>
          </a:prstGeom>
          <a:solidFill>
            <a:srgbClr val="1B1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17F1472-0420-FA4D-BCCF-EA0E0A614656}"/>
              </a:ext>
            </a:extLst>
          </p:cNvPr>
          <p:cNvSpPr/>
          <p:nvPr/>
        </p:nvSpPr>
        <p:spPr>
          <a:xfrm>
            <a:off x="1919536" y="2358286"/>
            <a:ext cx="2494736" cy="600393"/>
          </a:xfrm>
          <a:prstGeom prst="rect">
            <a:avLst/>
          </a:prstGeom>
          <a:solidFill>
            <a:srgbClr val="BCD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CDE2D54D-215F-EE48-B88C-454398B92825}"/>
              </a:ext>
            </a:extLst>
          </p:cNvPr>
          <p:cNvSpPr/>
          <p:nvPr/>
        </p:nvSpPr>
        <p:spPr>
          <a:xfrm>
            <a:off x="4414271" y="2358286"/>
            <a:ext cx="3805190" cy="600393"/>
          </a:xfrm>
          <a:prstGeom prst="rect">
            <a:avLst/>
          </a:prstGeom>
          <a:solidFill>
            <a:srgbClr val="FDD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7CDF12E-6667-D649-AEA2-65F17011D938}"/>
              </a:ext>
            </a:extLst>
          </p:cNvPr>
          <p:cNvSpPr/>
          <p:nvPr/>
        </p:nvSpPr>
        <p:spPr>
          <a:xfrm>
            <a:off x="1081056" y="3259678"/>
            <a:ext cx="1066214" cy="600393"/>
          </a:xfrm>
          <a:prstGeom prst="rect">
            <a:avLst/>
          </a:prstGeom>
          <a:solidFill>
            <a:srgbClr val="1B1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B350850C-DD34-264E-95E5-260E90DA31F8}"/>
              </a:ext>
            </a:extLst>
          </p:cNvPr>
          <p:cNvSpPr/>
          <p:nvPr/>
        </p:nvSpPr>
        <p:spPr>
          <a:xfrm>
            <a:off x="2126566" y="3259678"/>
            <a:ext cx="2370518" cy="600393"/>
          </a:xfrm>
          <a:prstGeom prst="rect">
            <a:avLst/>
          </a:prstGeom>
          <a:solidFill>
            <a:srgbClr val="BCD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18D03E18-EAE3-6647-BC92-C6D5471E7549}"/>
              </a:ext>
            </a:extLst>
          </p:cNvPr>
          <p:cNvSpPr/>
          <p:nvPr/>
        </p:nvSpPr>
        <p:spPr>
          <a:xfrm>
            <a:off x="4455678" y="3259678"/>
            <a:ext cx="3778336" cy="600393"/>
          </a:xfrm>
          <a:prstGeom prst="rect">
            <a:avLst/>
          </a:prstGeom>
          <a:solidFill>
            <a:srgbClr val="FDD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58E14154-06E0-BB4A-AA4E-B1A0D6C8E252}"/>
              </a:ext>
            </a:extLst>
          </p:cNvPr>
          <p:cNvSpPr/>
          <p:nvPr/>
        </p:nvSpPr>
        <p:spPr>
          <a:xfrm>
            <a:off x="1081056" y="4160268"/>
            <a:ext cx="507228" cy="600393"/>
          </a:xfrm>
          <a:prstGeom prst="rect">
            <a:avLst/>
          </a:prstGeom>
          <a:solidFill>
            <a:srgbClr val="1B1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C49CC73-5AF8-CA4B-B80C-D42E1E23E66C}"/>
              </a:ext>
            </a:extLst>
          </p:cNvPr>
          <p:cNvSpPr/>
          <p:nvPr/>
        </p:nvSpPr>
        <p:spPr>
          <a:xfrm>
            <a:off x="1588285" y="4160268"/>
            <a:ext cx="2453330" cy="600393"/>
          </a:xfrm>
          <a:prstGeom prst="rect">
            <a:avLst/>
          </a:prstGeom>
          <a:solidFill>
            <a:srgbClr val="BCD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7B17D8F7-AA19-7A4C-8789-63D924E8EFD4}"/>
              </a:ext>
            </a:extLst>
          </p:cNvPr>
          <p:cNvSpPr/>
          <p:nvPr/>
        </p:nvSpPr>
        <p:spPr>
          <a:xfrm>
            <a:off x="4041614" y="4160268"/>
            <a:ext cx="4192399" cy="600393"/>
          </a:xfrm>
          <a:prstGeom prst="rect">
            <a:avLst/>
          </a:prstGeom>
          <a:solidFill>
            <a:srgbClr val="FDD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69C3C98C-4F08-1F49-8344-93B0F8EC28B1}"/>
              </a:ext>
            </a:extLst>
          </p:cNvPr>
          <p:cNvSpPr/>
          <p:nvPr/>
        </p:nvSpPr>
        <p:spPr>
          <a:xfrm>
            <a:off x="1081056" y="5071210"/>
            <a:ext cx="714260" cy="600393"/>
          </a:xfrm>
          <a:prstGeom prst="rect">
            <a:avLst/>
          </a:prstGeom>
          <a:solidFill>
            <a:srgbClr val="1B1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0A29ED7B-BEFE-2B4F-B00B-B7CE511D91E4}"/>
              </a:ext>
            </a:extLst>
          </p:cNvPr>
          <p:cNvSpPr/>
          <p:nvPr/>
        </p:nvSpPr>
        <p:spPr>
          <a:xfrm>
            <a:off x="1795316" y="5071210"/>
            <a:ext cx="2028915" cy="600393"/>
          </a:xfrm>
          <a:prstGeom prst="rect">
            <a:avLst/>
          </a:prstGeom>
          <a:solidFill>
            <a:srgbClr val="BCD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A877892A-2D2E-CA45-8BD7-0EB568E31114}"/>
              </a:ext>
            </a:extLst>
          </p:cNvPr>
          <p:cNvSpPr/>
          <p:nvPr/>
        </p:nvSpPr>
        <p:spPr>
          <a:xfrm>
            <a:off x="3820031" y="5071210"/>
            <a:ext cx="4399430" cy="600393"/>
          </a:xfrm>
          <a:prstGeom prst="rect">
            <a:avLst/>
          </a:prstGeom>
          <a:solidFill>
            <a:srgbClr val="FDD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B047CAB9-0A98-544E-9FAB-235C617ECB8B}"/>
              </a:ext>
            </a:extLst>
          </p:cNvPr>
          <p:cNvSpPr/>
          <p:nvPr/>
        </p:nvSpPr>
        <p:spPr>
          <a:xfrm>
            <a:off x="475701" y="2450588"/>
            <a:ext cx="575958" cy="298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14811">
              <a:lnSpc>
                <a:spcPts val="1380"/>
              </a:lnSpc>
            </a:pPr>
            <a:r>
              <a:rPr lang="es-CO" sz="1200" dirty="0">
                <a:solidFill>
                  <a:schemeClr val="bg1">
                    <a:lumMod val="50000"/>
                  </a:schemeClr>
                </a:solidFill>
              </a:rPr>
              <a:t>2015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EB854361-62C0-E348-8BF2-6BC0EBC20CD1}"/>
              </a:ext>
            </a:extLst>
          </p:cNvPr>
          <p:cNvSpPr/>
          <p:nvPr/>
        </p:nvSpPr>
        <p:spPr>
          <a:xfrm>
            <a:off x="475701" y="3392043"/>
            <a:ext cx="575958" cy="298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14811">
              <a:lnSpc>
                <a:spcPts val="1380"/>
              </a:lnSpc>
            </a:pPr>
            <a:r>
              <a:rPr lang="es-CO" sz="1200" dirty="0">
                <a:solidFill>
                  <a:schemeClr val="bg1">
                    <a:lumMod val="50000"/>
                  </a:schemeClr>
                </a:solidFill>
              </a:rPr>
              <a:t>2016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F81E6711-7CA1-4E42-B334-7D370C4E8945}"/>
              </a:ext>
            </a:extLst>
          </p:cNvPr>
          <p:cNvSpPr/>
          <p:nvPr/>
        </p:nvSpPr>
        <p:spPr>
          <a:xfrm>
            <a:off x="475701" y="4312890"/>
            <a:ext cx="575958" cy="298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14811">
              <a:lnSpc>
                <a:spcPts val="1380"/>
              </a:lnSpc>
            </a:pPr>
            <a:r>
              <a:rPr lang="es-CO" sz="1200" dirty="0">
                <a:solidFill>
                  <a:schemeClr val="bg1">
                    <a:lumMod val="50000"/>
                  </a:schemeClr>
                </a:solidFill>
              </a:rPr>
              <a:t>2017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AEA47746-3175-4F44-906A-9A9426D582CF}"/>
              </a:ext>
            </a:extLst>
          </p:cNvPr>
          <p:cNvSpPr/>
          <p:nvPr/>
        </p:nvSpPr>
        <p:spPr>
          <a:xfrm>
            <a:off x="475701" y="5203888"/>
            <a:ext cx="575958" cy="298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14811">
              <a:lnSpc>
                <a:spcPts val="1380"/>
              </a:lnSpc>
            </a:pPr>
            <a:r>
              <a:rPr lang="es-CO" sz="1200" dirty="0">
                <a:solidFill>
                  <a:schemeClr val="bg1">
                    <a:lumMod val="50000"/>
                  </a:schemeClr>
                </a:solidFill>
              </a:rPr>
              <a:t>2018</a:t>
            </a:r>
          </a:p>
        </p:txBody>
      </p:sp>
      <p:sp>
        <p:nvSpPr>
          <p:cNvPr id="29" name="object 28">
            <a:extLst>
              <a:ext uri="{FF2B5EF4-FFF2-40B4-BE49-F238E27FC236}">
                <a16:creationId xmlns:a16="http://schemas.microsoft.com/office/drawing/2014/main" id="{572281E5-35B5-9047-A7E4-BF4D20C02D63}"/>
              </a:ext>
            </a:extLst>
          </p:cNvPr>
          <p:cNvSpPr txBox="1"/>
          <p:nvPr/>
        </p:nvSpPr>
        <p:spPr>
          <a:xfrm flipH="1">
            <a:off x="1143835" y="2524701"/>
            <a:ext cx="1195612" cy="24925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  <p:sp>
        <p:nvSpPr>
          <p:cNvPr id="30" name="object 28">
            <a:extLst>
              <a:ext uri="{FF2B5EF4-FFF2-40B4-BE49-F238E27FC236}">
                <a16:creationId xmlns:a16="http://schemas.microsoft.com/office/drawing/2014/main" id="{6D7AF568-4C00-A041-86FE-83AA2AE92F49}"/>
              </a:ext>
            </a:extLst>
          </p:cNvPr>
          <p:cNvSpPr txBox="1"/>
          <p:nvPr/>
        </p:nvSpPr>
        <p:spPr>
          <a:xfrm flipH="1">
            <a:off x="2800680" y="2551092"/>
            <a:ext cx="1195612" cy="24925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B550DAF0-615A-5A4A-AC1A-AB4C8A81E3EA}"/>
              </a:ext>
            </a:extLst>
          </p:cNvPr>
          <p:cNvSpPr txBox="1"/>
          <p:nvPr/>
        </p:nvSpPr>
        <p:spPr>
          <a:xfrm flipH="1">
            <a:off x="6071116" y="2524700"/>
            <a:ext cx="1195612" cy="226985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1B11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  <p:sp>
        <p:nvSpPr>
          <p:cNvPr id="32" name="object 28">
            <a:extLst>
              <a:ext uri="{FF2B5EF4-FFF2-40B4-BE49-F238E27FC236}">
                <a16:creationId xmlns:a16="http://schemas.microsoft.com/office/drawing/2014/main" id="{9FD765BB-FD28-0942-809E-06FAA1EC2669}"/>
              </a:ext>
            </a:extLst>
          </p:cNvPr>
          <p:cNvSpPr txBox="1"/>
          <p:nvPr/>
        </p:nvSpPr>
        <p:spPr>
          <a:xfrm flipH="1">
            <a:off x="1143835" y="3414939"/>
            <a:ext cx="1195612" cy="24925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  <p:sp>
        <p:nvSpPr>
          <p:cNvPr id="33" name="object 28">
            <a:extLst>
              <a:ext uri="{FF2B5EF4-FFF2-40B4-BE49-F238E27FC236}">
                <a16:creationId xmlns:a16="http://schemas.microsoft.com/office/drawing/2014/main" id="{B24923F9-9EAD-A94E-86E9-9AE75E15A625}"/>
              </a:ext>
            </a:extLst>
          </p:cNvPr>
          <p:cNvSpPr txBox="1"/>
          <p:nvPr/>
        </p:nvSpPr>
        <p:spPr>
          <a:xfrm flipH="1">
            <a:off x="2800680" y="3441330"/>
            <a:ext cx="1195612" cy="24925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  <p:sp>
        <p:nvSpPr>
          <p:cNvPr id="34" name="object 28">
            <a:extLst>
              <a:ext uri="{FF2B5EF4-FFF2-40B4-BE49-F238E27FC236}">
                <a16:creationId xmlns:a16="http://schemas.microsoft.com/office/drawing/2014/main" id="{667982BE-F9BC-1145-B338-43C00A3ACA2A}"/>
              </a:ext>
            </a:extLst>
          </p:cNvPr>
          <p:cNvSpPr txBox="1"/>
          <p:nvPr/>
        </p:nvSpPr>
        <p:spPr>
          <a:xfrm flipH="1">
            <a:off x="6071116" y="3414938"/>
            <a:ext cx="1195612" cy="226985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1B11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  <p:sp>
        <p:nvSpPr>
          <p:cNvPr id="35" name="object 28">
            <a:extLst>
              <a:ext uri="{FF2B5EF4-FFF2-40B4-BE49-F238E27FC236}">
                <a16:creationId xmlns:a16="http://schemas.microsoft.com/office/drawing/2014/main" id="{177D4C6A-39AA-934D-9039-1B1123212782}"/>
              </a:ext>
            </a:extLst>
          </p:cNvPr>
          <p:cNvSpPr txBox="1"/>
          <p:nvPr/>
        </p:nvSpPr>
        <p:spPr>
          <a:xfrm flipH="1">
            <a:off x="1081056" y="4362937"/>
            <a:ext cx="622300" cy="24925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  <p:sp>
        <p:nvSpPr>
          <p:cNvPr id="36" name="object 28">
            <a:extLst>
              <a:ext uri="{FF2B5EF4-FFF2-40B4-BE49-F238E27FC236}">
                <a16:creationId xmlns:a16="http://schemas.microsoft.com/office/drawing/2014/main" id="{6F664F82-1D50-6142-B36C-5EBF301DC68C}"/>
              </a:ext>
            </a:extLst>
          </p:cNvPr>
          <p:cNvSpPr txBox="1"/>
          <p:nvPr/>
        </p:nvSpPr>
        <p:spPr>
          <a:xfrm flipH="1">
            <a:off x="2488875" y="4362937"/>
            <a:ext cx="1195612" cy="24925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  <p:sp>
        <p:nvSpPr>
          <p:cNvPr id="37" name="object 28">
            <a:extLst>
              <a:ext uri="{FF2B5EF4-FFF2-40B4-BE49-F238E27FC236}">
                <a16:creationId xmlns:a16="http://schemas.microsoft.com/office/drawing/2014/main" id="{03EBC42C-D3D2-9448-8305-7D6BB7275F8D}"/>
              </a:ext>
            </a:extLst>
          </p:cNvPr>
          <p:cNvSpPr txBox="1"/>
          <p:nvPr/>
        </p:nvSpPr>
        <p:spPr>
          <a:xfrm flipH="1">
            <a:off x="6008421" y="4362937"/>
            <a:ext cx="1195612" cy="226985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1B11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  <p:sp>
        <p:nvSpPr>
          <p:cNvPr id="38" name="object 28">
            <a:extLst>
              <a:ext uri="{FF2B5EF4-FFF2-40B4-BE49-F238E27FC236}">
                <a16:creationId xmlns:a16="http://schemas.microsoft.com/office/drawing/2014/main" id="{0BA64047-0AB6-C545-A049-2845B09ACE7D}"/>
              </a:ext>
            </a:extLst>
          </p:cNvPr>
          <p:cNvSpPr txBox="1"/>
          <p:nvPr/>
        </p:nvSpPr>
        <p:spPr>
          <a:xfrm flipH="1">
            <a:off x="2499274" y="5257323"/>
            <a:ext cx="629482" cy="24925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  <p:sp>
        <p:nvSpPr>
          <p:cNvPr id="39" name="object 28">
            <a:extLst>
              <a:ext uri="{FF2B5EF4-FFF2-40B4-BE49-F238E27FC236}">
                <a16:creationId xmlns:a16="http://schemas.microsoft.com/office/drawing/2014/main" id="{CAAAA71B-D2E5-A041-9184-38E8D436D796}"/>
              </a:ext>
            </a:extLst>
          </p:cNvPr>
          <p:cNvSpPr txBox="1"/>
          <p:nvPr/>
        </p:nvSpPr>
        <p:spPr>
          <a:xfrm flipH="1">
            <a:off x="5832443" y="5253175"/>
            <a:ext cx="1195612" cy="226985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1B11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63708119-27EE-874C-A25C-7D8369DB2A27}"/>
              </a:ext>
            </a:extLst>
          </p:cNvPr>
          <p:cNvSpPr/>
          <p:nvPr/>
        </p:nvSpPr>
        <p:spPr>
          <a:xfrm>
            <a:off x="8648423" y="2825375"/>
            <a:ext cx="1161833" cy="298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14811">
              <a:lnSpc>
                <a:spcPts val="1380"/>
              </a:lnSpc>
            </a:pPr>
            <a:r>
              <a:rPr lang="es-CO" sz="1200" dirty="0">
                <a:solidFill>
                  <a:schemeClr val="bg1">
                    <a:lumMod val="50000"/>
                  </a:schemeClr>
                </a:solidFill>
              </a:rPr>
              <a:t>TEXTO</a:t>
            </a: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A3135EF2-5FD2-B14F-BB43-933E84DBF25A}"/>
              </a:ext>
            </a:extLst>
          </p:cNvPr>
          <p:cNvSpPr/>
          <p:nvPr/>
        </p:nvSpPr>
        <p:spPr>
          <a:xfrm>
            <a:off x="8648423" y="3673607"/>
            <a:ext cx="1006268" cy="298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14811">
              <a:lnSpc>
                <a:spcPts val="1380"/>
              </a:lnSpc>
            </a:pPr>
            <a:r>
              <a:rPr lang="es-CO" sz="1200" dirty="0">
                <a:solidFill>
                  <a:schemeClr val="bg1">
                    <a:lumMod val="50000"/>
                  </a:schemeClr>
                </a:solidFill>
              </a:rPr>
              <a:t>TEXTO</a:t>
            </a: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D533F65E-9E80-5944-A271-D415A2E2C2D2}"/>
              </a:ext>
            </a:extLst>
          </p:cNvPr>
          <p:cNvSpPr/>
          <p:nvPr/>
        </p:nvSpPr>
        <p:spPr>
          <a:xfrm>
            <a:off x="8648423" y="4487563"/>
            <a:ext cx="1006268" cy="298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14811">
              <a:lnSpc>
                <a:spcPts val="1380"/>
              </a:lnSpc>
            </a:pPr>
            <a:r>
              <a:rPr lang="es-CO" sz="1200" dirty="0">
                <a:solidFill>
                  <a:schemeClr val="bg1">
                    <a:lumMod val="50000"/>
                  </a:schemeClr>
                </a:solidFill>
              </a:rPr>
              <a:t>TEXTO</a:t>
            </a:r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FF4BCB0B-FD0A-014A-B099-23873BE537CC}"/>
              </a:ext>
            </a:extLst>
          </p:cNvPr>
          <p:cNvSpPr/>
          <p:nvPr/>
        </p:nvSpPr>
        <p:spPr>
          <a:xfrm>
            <a:off x="8532344" y="4561824"/>
            <a:ext cx="144823" cy="144823"/>
          </a:xfrm>
          <a:prstGeom prst="rect">
            <a:avLst/>
          </a:prstGeom>
          <a:solidFill>
            <a:srgbClr val="FDD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9DD98953-0F1E-1C48-B766-8411B88BD89D}"/>
              </a:ext>
            </a:extLst>
          </p:cNvPr>
          <p:cNvSpPr/>
          <p:nvPr/>
        </p:nvSpPr>
        <p:spPr>
          <a:xfrm>
            <a:off x="8532344" y="3744047"/>
            <a:ext cx="144823" cy="144823"/>
          </a:xfrm>
          <a:prstGeom prst="rect">
            <a:avLst/>
          </a:prstGeom>
          <a:solidFill>
            <a:srgbClr val="79E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ED262C75-2192-6543-961F-B5DF881559C5}"/>
              </a:ext>
            </a:extLst>
          </p:cNvPr>
          <p:cNvSpPr/>
          <p:nvPr/>
        </p:nvSpPr>
        <p:spPr>
          <a:xfrm>
            <a:off x="8532344" y="2915918"/>
            <a:ext cx="144823" cy="144823"/>
          </a:xfrm>
          <a:prstGeom prst="rect">
            <a:avLst/>
          </a:prstGeom>
          <a:solidFill>
            <a:srgbClr val="1B1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6" name="object 28">
            <a:extLst>
              <a:ext uri="{FF2B5EF4-FFF2-40B4-BE49-F238E27FC236}">
                <a16:creationId xmlns:a16="http://schemas.microsoft.com/office/drawing/2014/main" id="{7B0AC44B-3904-544A-BBB0-F79385D3B1C0}"/>
              </a:ext>
            </a:extLst>
          </p:cNvPr>
          <p:cNvSpPr txBox="1"/>
          <p:nvPr/>
        </p:nvSpPr>
        <p:spPr>
          <a:xfrm flipH="1">
            <a:off x="1214856" y="5263527"/>
            <a:ext cx="622300" cy="249253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38100">
              <a:spcBef>
                <a:spcPts val="90"/>
              </a:spcBef>
            </a:pPr>
            <a:r>
              <a:rPr lang="es-ES" sz="1400" b="1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 </a:t>
            </a:r>
          </a:p>
        </p:txBody>
      </p:sp>
    </p:spTree>
    <p:extLst>
      <p:ext uri="{BB962C8B-B14F-4D97-AF65-F5344CB8AC3E}">
        <p14:creationId xmlns:p14="http://schemas.microsoft.com/office/powerpoint/2010/main" val="2556570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9" name="Straight Connector 40">
            <a:extLst>
              <a:ext uri="{FF2B5EF4-FFF2-40B4-BE49-F238E27FC236}">
                <a16:creationId xmlns:a16="http://schemas.microsoft.com/office/drawing/2014/main" id="{2F40E89A-9116-984B-B9BB-A83E8F80374A}"/>
              </a:ext>
            </a:extLst>
          </p:cNvPr>
          <p:cNvCxnSpPr>
            <a:cxnSpLocks/>
          </p:cNvCxnSpPr>
          <p:nvPr/>
        </p:nvCxnSpPr>
        <p:spPr>
          <a:xfrm flipV="1">
            <a:off x="9308678" y="4450547"/>
            <a:ext cx="0" cy="1986813"/>
          </a:xfrm>
          <a:prstGeom prst="line">
            <a:avLst/>
          </a:prstGeom>
          <a:noFill/>
          <a:ln w="6350" cap="flat" cmpd="sng" algn="ctr">
            <a:solidFill>
              <a:srgbClr val="5501B2"/>
            </a:solidFill>
            <a:prstDash val="solid"/>
            <a:miter lim="800000"/>
          </a:ln>
          <a:effectLst/>
        </p:spPr>
      </p:cxnSp>
      <p:cxnSp>
        <p:nvCxnSpPr>
          <p:cNvPr id="310" name="Straight Connector 40">
            <a:extLst>
              <a:ext uri="{FF2B5EF4-FFF2-40B4-BE49-F238E27FC236}">
                <a16:creationId xmlns:a16="http://schemas.microsoft.com/office/drawing/2014/main" id="{BC729B58-A287-F24D-8FAD-22808ED48738}"/>
              </a:ext>
            </a:extLst>
          </p:cNvPr>
          <p:cNvCxnSpPr/>
          <p:nvPr/>
        </p:nvCxnSpPr>
        <p:spPr>
          <a:xfrm flipV="1">
            <a:off x="7455495" y="3872920"/>
            <a:ext cx="0" cy="2497923"/>
          </a:xfrm>
          <a:prstGeom prst="line">
            <a:avLst/>
          </a:prstGeom>
          <a:noFill/>
          <a:ln w="6350" cap="flat" cmpd="sng" algn="ctr">
            <a:solidFill>
              <a:srgbClr val="FFC000">
                <a:lumMod val="90000"/>
                <a:lumOff val="10000"/>
              </a:srgbClr>
            </a:solidFill>
            <a:prstDash val="solid"/>
            <a:miter lim="800000"/>
          </a:ln>
          <a:effectLst/>
        </p:spPr>
      </p:cxnSp>
      <p:sp>
        <p:nvSpPr>
          <p:cNvPr id="311" name="Rectangle 34">
            <a:extLst>
              <a:ext uri="{FF2B5EF4-FFF2-40B4-BE49-F238E27FC236}">
                <a16:creationId xmlns:a16="http://schemas.microsoft.com/office/drawing/2014/main" id="{BCB34A23-C187-924C-BD06-475F36FB15EE}"/>
              </a:ext>
            </a:extLst>
          </p:cNvPr>
          <p:cNvSpPr/>
          <p:nvPr/>
        </p:nvSpPr>
        <p:spPr>
          <a:xfrm>
            <a:off x="6940130" y="6329043"/>
            <a:ext cx="2049309" cy="533400"/>
          </a:xfrm>
          <a:prstGeom prst="rect">
            <a:avLst/>
          </a:prstGeom>
          <a:solidFill>
            <a:srgbClr val="FFC000">
              <a:lumMod val="90000"/>
              <a:lumOff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2" name="Rectangle 26">
            <a:extLst>
              <a:ext uri="{FF2B5EF4-FFF2-40B4-BE49-F238E27FC236}">
                <a16:creationId xmlns:a16="http://schemas.microsoft.com/office/drawing/2014/main" id="{063C2561-592D-A449-A507-63C4F547FC55}"/>
              </a:ext>
            </a:extLst>
          </p:cNvPr>
          <p:cNvSpPr/>
          <p:nvPr/>
        </p:nvSpPr>
        <p:spPr>
          <a:xfrm>
            <a:off x="7045" y="6329043"/>
            <a:ext cx="762874" cy="529809"/>
          </a:xfrm>
          <a:prstGeom prst="rect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3" name="Rectangle 31">
            <a:extLst>
              <a:ext uri="{FF2B5EF4-FFF2-40B4-BE49-F238E27FC236}">
                <a16:creationId xmlns:a16="http://schemas.microsoft.com/office/drawing/2014/main" id="{ADADBB7B-25B8-9E46-9434-3671E50C4877}"/>
              </a:ext>
            </a:extLst>
          </p:cNvPr>
          <p:cNvSpPr/>
          <p:nvPr/>
        </p:nvSpPr>
        <p:spPr>
          <a:xfrm>
            <a:off x="752982" y="6329043"/>
            <a:ext cx="976356" cy="529810"/>
          </a:xfrm>
          <a:prstGeom prst="rect">
            <a:avLst/>
          </a:prstGeom>
          <a:solidFill>
            <a:srgbClr val="49D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4" name="Rectangle 32">
            <a:extLst>
              <a:ext uri="{FF2B5EF4-FFF2-40B4-BE49-F238E27FC236}">
                <a16:creationId xmlns:a16="http://schemas.microsoft.com/office/drawing/2014/main" id="{66873086-C2D3-6843-88E1-CF171F3331B9}"/>
              </a:ext>
            </a:extLst>
          </p:cNvPr>
          <p:cNvSpPr/>
          <p:nvPr/>
        </p:nvSpPr>
        <p:spPr>
          <a:xfrm>
            <a:off x="1699689" y="6329043"/>
            <a:ext cx="1649498" cy="529808"/>
          </a:xfrm>
          <a:prstGeom prst="rect">
            <a:avLst/>
          </a:prstGeom>
          <a:solidFill>
            <a:srgbClr val="BCD7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5" name="Rectangle 33">
            <a:extLst>
              <a:ext uri="{FF2B5EF4-FFF2-40B4-BE49-F238E27FC236}">
                <a16:creationId xmlns:a16="http://schemas.microsoft.com/office/drawing/2014/main" id="{3248631E-2B9E-1D4C-8A8B-B241534332F0}"/>
              </a:ext>
            </a:extLst>
          </p:cNvPr>
          <p:cNvSpPr/>
          <p:nvPr/>
        </p:nvSpPr>
        <p:spPr>
          <a:xfrm>
            <a:off x="3349189" y="6329043"/>
            <a:ext cx="1932873" cy="533400"/>
          </a:xfrm>
          <a:prstGeom prst="rect">
            <a:avLst/>
          </a:prstGeom>
          <a:solidFill>
            <a:srgbClr val="EE7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6" name="Rectangle 34">
            <a:extLst>
              <a:ext uri="{FF2B5EF4-FFF2-40B4-BE49-F238E27FC236}">
                <a16:creationId xmlns:a16="http://schemas.microsoft.com/office/drawing/2014/main" id="{5821DD62-0143-D54B-A8E6-4FF979FDB61F}"/>
              </a:ext>
            </a:extLst>
          </p:cNvPr>
          <p:cNvSpPr/>
          <p:nvPr/>
        </p:nvSpPr>
        <p:spPr>
          <a:xfrm>
            <a:off x="5202832" y="6329043"/>
            <a:ext cx="1748954" cy="533400"/>
          </a:xfrm>
          <a:prstGeom prst="rect">
            <a:avLst/>
          </a:prstGeom>
          <a:solidFill>
            <a:srgbClr val="4E01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17" name="Straight Connector 35">
            <a:extLst>
              <a:ext uri="{FF2B5EF4-FFF2-40B4-BE49-F238E27FC236}">
                <a16:creationId xmlns:a16="http://schemas.microsoft.com/office/drawing/2014/main" id="{3B07E10D-803E-1442-B507-084B2444C8FA}"/>
              </a:ext>
            </a:extLst>
          </p:cNvPr>
          <p:cNvCxnSpPr/>
          <p:nvPr/>
        </p:nvCxnSpPr>
        <p:spPr>
          <a:xfrm flipV="1">
            <a:off x="463962" y="3106308"/>
            <a:ext cx="0" cy="3229843"/>
          </a:xfrm>
          <a:prstGeom prst="line">
            <a:avLst/>
          </a:prstGeom>
          <a:noFill/>
          <a:ln w="635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318" name="Teardrop 36">
            <a:extLst>
              <a:ext uri="{FF2B5EF4-FFF2-40B4-BE49-F238E27FC236}">
                <a16:creationId xmlns:a16="http://schemas.microsoft.com/office/drawing/2014/main" id="{FCE1D7C8-7FA9-8D45-AC39-D7C27377FEDB}"/>
              </a:ext>
            </a:extLst>
          </p:cNvPr>
          <p:cNvSpPr/>
          <p:nvPr/>
        </p:nvSpPr>
        <p:spPr>
          <a:xfrm rot="8100000">
            <a:off x="356198" y="2874797"/>
            <a:ext cx="215527" cy="215527"/>
          </a:xfrm>
          <a:prstGeom prst="teardrop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9" name="TextBox 44">
            <a:extLst>
              <a:ext uri="{FF2B5EF4-FFF2-40B4-BE49-F238E27FC236}">
                <a16:creationId xmlns:a16="http://schemas.microsoft.com/office/drawing/2014/main" id="{427E124D-C4D8-1B40-B38B-B719B72AAA01}"/>
              </a:ext>
            </a:extLst>
          </p:cNvPr>
          <p:cNvSpPr txBox="1"/>
          <p:nvPr/>
        </p:nvSpPr>
        <p:spPr>
          <a:xfrm>
            <a:off x="137950" y="2569912"/>
            <a:ext cx="1921731" cy="264664"/>
          </a:xfrm>
          <a:prstGeom prst="rect">
            <a:avLst/>
          </a:prstGeom>
          <a:noFill/>
        </p:spPr>
        <p:txBody>
          <a:bodyPr wrap="square" lIns="91414" tIns="45708" rIns="91414" bIns="45708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Arial"/>
              </a:rPr>
              <a:t>Texto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320" name="Rectángulo 11">
            <a:extLst>
              <a:ext uri="{FF2B5EF4-FFF2-40B4-BE49-F238E27FC236}">
                <a16:creationId xmlns:a16="http://schemas.microsoft.com/office/drawing/2014/main" id="{BD05A744-9FD7-EC49-9E79-28F0A57F0A06}"/>
              </a:ext>
            </a:extLst>
          </p:cNvPr>
          <p:cNvSpPr/>
          <p:nvPr/>
        </p:nvSpPr>
        <p:spPr>
          <a:xfrm>
            <a:off x="109372" y="6428307"/>
            <a:ext cx="582158" cy="307752"/>
          </a:xfrm>
          <a:prstGeom prst="rect">
            <a:avLst/>
          </a:prstGeom>
        </p:spPr>
        <p:txBody>
          <a:bodyPr wrap="non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/>
              </a:rPr>
              <a:t>2007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1" name="Rectángulo 14">
            <a:extLst>
              <a:ext uri="{FF2B5EF4-FFF2-40B4-BE49-F238E27FC236}">
                <a16:creationId xmlns:a16="http://schemas.microsoft.com/office/drawing/2014/main" id="{024ADFCA-DF10-0147-9A87-22A4658B9EF4}"/>
              </a:ext>
            </a:extLst>
          </p:cNvPr>
          <p:cNvSpPr/>
          <p:nvPr/>
        </p:nvSpPr>
        <p:spPr>
          <a:xfrm>
            <a:off x="948662" y="6437360"/>
            <a:ext cx="572284" cy="307752"/>
          </a:xfrm>
          <a:prstGeom prst="rect">
            <a:avLst/>
          </a:prstGeom>
        </p:spPr>
        <p:txBody>
          <a:bodyPr wrap="non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/>
              </a:rPr>
              <a:t>2011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2" name="Rectángulo 15">
            <a:extLst>
              <a:ext uri="{FF2B5EF4-FFF2-40B4-BE49-F238E27FC236}">
                <a16:creationId xmlns:a16="http://schemas.microsoft.com/office/drawing/2014/main" id="{4E4884D4-A860-1143-A148-8427F66CA320}"/>
              </a:ext>
            </a:extLst>
          </p:cNvPr>
          <p:cNvSpPr/>
          <p:nvPr/>
        </p:nvSpPr>
        <p:spPr>
          <a:xfrm>
            <a:off x="2218469" y="6428307"/>
            <a:ext cx="582158" cy="307752"/>
          </a:xfrm>
          <a:prstGeom prst="rect">
            <a:avLst/>
          </a:prstGeom>
        </p:spPr>
        <p:txBody>
          <a:bodyPr wrap="non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/>
              </a:rPr>
              <a:t>2012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3" name="Rectángulo 16">
            <a:extLst>
              <a:ext uri="{FF2B5EF4-FFF2-40B4-BE49-F238E27FC236}">
                <a16:creationId xmlns:a16="http://schemas.microsoft.com/office/drawing/2014/main" id="{A9977D63-4582-6E42-8C26-FACB5B1172D7}"/>
              </a:ext>
            </a:extLst>
          </p:cNvPr>
          <p:cNvSpPr/>
          <p:nvPr/>
        </p:nvSpPr>
        <p:spPr>
          <a:xfrm>
            <a:off x="3998925" y="6428307"/>
            <a:ext cx="582158" cy="307752"/>
          </a:xfrm>
          <a:prstGeom prst="rect">
            <a:avLst/>
          </a:prstGeom>
        </p:spPr>
        <p:txBody>
          <a:bodyPr wrap="non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/>
              </a:rPr>
              <a:t>2013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4" name="Rectángulo 18">
            <a:extLst>
              <a:ext uri="{FF2B5EF4-FFF2-40B4-BE49-F238E27FC236}">
                <a16:creationId xmlns:a16="http://schemas.microsoft.com/office/drawing/2014/main" id="{170E5FDD-E90A-D54E-BD4D-FE993DC82FCE}"/>
              </a:ext>
            </a:extLst>
          </p:cNvPr>
          <p:cNvSpPr/>
          <p:nvPr/>
        </p:nvSpPr>
        <p:spPr>
          <a:xfrm>
            <a:off x="5766961" y="6428307"/>
            <a:ext cx="582158" cy="307752"/>
          </a:xfrm>
          <a:prstGeom prst="rect">
            <a:avLst/>
          </a:prstGeom>
        </p:spPr>
        <p:txBody>
          <a:bodyPr wrap="non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/>
              </a:rPr>
              <a:t>2014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5" name="Rectángulo 20">
            <a:extLst>
              <a:ext uri="{FF2B5EF4-FFF2-40B4-BE49-F238E27FC236}">
                <a16:creationId xmlns:a16="http://schemas.microsoft.com/office/drawing/2014/main" id="{8347E3B9-FD9D-A64B-8079-CCEEE45C4C18}"/>
              </a:ext>
            </a:extLst>
          </p:cNvPr>
          <p:cNvSpPr/>
          <p:nvPr/>
        </p:nvSpPr>
        <p:spPr>
          <a:xfrm>
            <a:off x="1136457" y="4112326"/>
            <a:ext cx="1338818" cy="264664"/>
          </a:xfrm>
          <a:prstGeom prst="rect">
            <a:avLst/>
          </a:prstGeom>
        </p:spPr>
        <p:txBody>
          <a:bodyPr wrap="squar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Arial"/>
              </a:rPr>
              <a:t>Texto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326" name="Rectángulo 23">
            <a:extLst>
              <a:ext uri="{FF2B5EF4-FFF2-40B4-BE49-F238E27FC236}">
                <a16:creationId xmlns:a16="http://schemas.microsoft.com/office/drawing/2014/main" id="{FD58FFDE-35C6-FD49-93B7-C4AB2273188E}"/>
              </a:ext>
            </a:extLst>
          </p:cNvPr>
          <p:cNvSpPr/>
          <p:nvPr/>
        </p:nvSpPr>
        <p:spPr>
          <a:xfrm>
            <a:off x="2376109" y="3035251"/>
            <a:ext cx="697061" cy="264664"/>
          </a:xfrm>
          <a:prstGeom prst="rect">
            <a:avLst/>
          </a:prstGeom>
        </p:spPr>
        <p:txBody>
          <a:bodyPr wrap="non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Arial"/>
              </a:rPr>
              <a:t>Texto 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cxnSp>
        <p:nvCxnSpPr>
          <p:cNvPr id="327" name="Straight Connector 40">
            <a:extLst>
              <a:ext uri="{FF2B5EF4-FFF2-40B4-BE49-F238E27FC236}">
                <a16:creationId xmlns:a16="http://schemas.microsoft.com/office/drawing/2014/main" id="{7B4777FA-8F3E-8747-B582-6A03F97DC66E}"/>
              </a:ext>
            </a:extLst>
          </p:cNvPr>
          <p:cNvCxnSpPr>
            <a:cxnSpLocks/>
          </p:cNvCxnSpPr>
          <p:nvPr/>
        </p:nvCxnSpPr>
        <p:spPr>
          <a:xfrm flipV="1">
            <a:off x="1486834" y="4781693"/>
            <a:ext cx="0" cy="1531149"/>
          </a:xfrm>
          <a:prstGeom prst="line">
            <a:avLst/>
          </a:prstGeom>
          <a:noFill/>
          <a:ln w="9525" cap="flat" cmpd="sng" algn="ctr">
            <a:solidFill>
              <a:srgbClr val="55D102"/>
            </a:solidFill>
            <a:prstDash val="solid"/>
            <a:miter lim="800000"/>
          </a:ln>
          <a:effectLst/>
        </p:spPr>
      </p:cxnSp>
      <p:sp>
        <p:nvSpPr>
          <p:cNvPr id="328" name="Teardrop 41">
            <a:extLst>
              <a:ext uri="{FF2B5EF4-FFF2-40B4-BE49-F238E27FC236}">
                <a16:creationId xmlns:a16="http://schemas.microsoft.com/office/drawing/2014/main" id="{53595ECD-D5E8-CA46-8EAA-EB634E66FE30}"/>
              </a:ext>
            </a:extLst>
          </p:cNvPr>
          <p:cNvSpPr/>
          <p:nvPr/>
        </p:nvSpPr>
        <p:spPr>
          <a:xfrm rot="8100000">
            <a:off x="1379883" y="4554130"/>
            <a:ext cx="215527" cy="215527"/>
          </a:xfrm>
          <a:prstGeom prst="teardrop">
            <a:avLst/>
          </a:prstGeom>
          <a:solidFill>
            <a:srgbClr val="49DB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29" name="Straight Connector 40">
            <a:extLst>
              <a:ext uri="{FF2B5EF4-FFF2-40B4-BE49-F238E27FC236}">
                <a16:creationId xmlns:a16="http://schemas.microsoft.com/office/drawing/2014/main" id="{9C5FC956-73E7-0E4B-BA91-D4FCBAFAFD7B}"/>
              </a:ext>
            </a:extLst>
          </p:cNvPr>
          <p:cNvCxnSpPr/>
          <p:nvPr/>
        </p:nvCxnSpPr>
        <p:spPr>
          <a:xfrm flipV="1">
            <a:off x="2762865" y="3562318"/>
            <a:ext cx="0" cy="2808525"/>
          </a:xfrm>
          <a:prstGeom prst="line">
            <a:avLst/>
          </a:prstGeom>
          <a:noFill/>
          <a:ln w="6350" cap="flat" cmpd="sng" algn="ctr">
            <a:solidFill>
              <a:srgbClr val="00CB90"/>
            </a:solidFill>
            <a:prstDash val="solid"/>
            <a:miter lim="800000"/>
          </a:ln>
          <a:effectLst/>
        </p:spPr>
      </p:cxnSp>
      <p:sp>
        <p:nvSpPr>
          <p:cNvPr id="330" name="Teardrop 41">
            <a:extLst>
              <a:ext uri="{FF2B5EF4-FFF2-40B4-BE49-F238E27FC236}">
                <a16:creationId xmlns:a16="http://schemas.microsoft.com/office/drawing/2014/main" id="{5228295D-2E37-7B47-BE5D-A515EE7E6BA7}"/>
              </a:ext>
            </a:extLst>
          </p:cNvPr>
          <p:cNvSpPr/>
          <p:nvPr/>
        </p:nvSpPr>
        <p:spPr>
          <a:xfrm rot="8100000">
            <a:off x="2654575" y="3334433"/>
            <a:ext cx="215527" cy="215527"/>
          </a:xfrm>
          <a:prstGeom prst="teardrop">
            <a:avLst/>
          </a:prstGeom>
          <a:solidFill>
            <a:srgbClr val="00CB9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31" name="Straight Connector 40">
            <a:extLst>
              <a:ext uri="{FF2B5EF4-FFF2-40B4-BE49-F238E27FC236}">
                <a16:creationId xmlns:a16="http://schemas.microsoft.com/office/drawing/2014/main" id="{829D1640-DDF9-F444-B41E-AE25199977D0}"/>
              </a:ext>
            </a:extLst>
          </p:cNvPr>
          <p:cNvCxnSpPr>
            <a:cxnSpLocks/>
          </p:cNvCxnSpPr>
          <p:nvPr/>
        </p:nvCxnSpPr>
        <p:spPr>
          <a:xfrm flipV="1">
            <a:off x="2475275" y="5949322"/>
            <a:ext cx="0" cy="385590"/>
          </a:xfrm>
          <a:prstGeom prst="line">
            <a:avLst/>
          </a:prstGeom>
          <a:noFill/>
          <a:ln w="6350" cap="flat" cmpd="sng" algn="ctr">
            <a:solidFill>
              <a:srgbClr val="00CB90"/>
            </a:solidFill>
            <a:prstDash val="solid"/>
            <a:miter lim="800000"/>
          </a:ln>
          <a:effectLst/>
        </p:spPr>
      </p:cxnSp>
      <p:sp>
        <p:nvSpPr>
          <p:cNvPr id="332" name="Teardrop 41">
            <a:extLst>
              <a:ext uri="{FF2B5EF4-FFF2-40B4-BE49-F238E27FC236}">
                <a16:creationId xmlns:a16="http://schemas.microsoft.com/office/drawing/2014/main" id="{3F937482-9D2D-7140-8AF0-74962D4C4388}"/>
              </a:ext>
            </a:extLst>
          </p:cNvPr>
          <p:cNvSpPr/>
          <p:nvPr/>
        </p:nvSpPr>
        <p:spPr>
          <a:xfrm rot="8100000">
            <a:off x="2372100" y="5701810"/>
            <a:ext cx="195934" cy="215527"/>
          </a:xfrm>
          <a:prstGeom prst="teardrop">
            <a:avLst/>
          </a:prstGeom>
          <a:solidFill>
            <a:srgbClr val="00CB9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3" name="Rectángulo 20">
            <a:extLst>
              <a:ext uri="{FF2B5EF4-FFF2-40B4-BE49-F238E27FC236}">
                <a16:creationId xmlns:a16="http://schemas.microsoft.com/office/drawing/2014/main" id="{7C91B884-AF30-1E42-B8DC-DD23639583CE}"/>
              </a:ext>
            </a:extLst>
          </p:cNvPr>
          <p:cNvSpPr/>
          <p:nvPr/>
        </p:nvSpPr>
        <p:spPr>
          <a:xfrm>
            <a:off x="2071294" y="5449526"/>
            <a:ext cx="803494" cy="264664"/>
          </a:xfrm>
          <a:prstGeom prst="rect">
            <a:avLst/>
          </a:prstGeom>
        </p:spPr>
        <p:txBody>
          <a:bodyPr wrap="squar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Arial"/>
              </a:rPr>
              <a:t>Texto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334" name="Rectángulo 18">
            <a:extLst>
              <a:ext uri="{FF2B5EF4-FFF2-40B4-BE49-F238E27FC236}">
                <a16:creationId xmlns:a16="http://schemas.microsoft.com/office/drawing/2014/main" id="{3C4D59F3-136D-5E4E-B48E-C229B7BCF947}"/>
              </a:ext>
            </a:extLst>
          </p:cNvPr>
          <p:cNvSpPr/>
          <p:nvPr/>
        </p:nvSpPr>
        <p:spPr>
          <a:xfrm>
            <a:off x="7640107" y="6428307"/>
            <a:ext cx="582158" cy="307752"/>
          </a:xfrm>
          <a:prstGeom prst="rect">
            <a:avLst/>
          </a:prstGeom>
        </p:spPr>
        <p:txBody>
          <a:bodyPr wrap="non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/>
              </a:rPr>
              <a:t>2015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35" name="Rectángulo 20">
            <a:extLst>
              <a:ext uri="{FF2B5EF4-FFF2-40B4-BE49-F238E27FC236}">
                <a16:creationId xmlns:a16="http://schemas.microsoft.com/office/drawing/2014/main" id="{9BF7F896-A776-404B-BDB6-3DE49720874E}"/>
              </a:ext>
            </a:extLst>
          </p:cNvPr>
          <p:cNvSpPr/>
          <p:nvPr/>
        </p:nvSpPr>
        <p:spPr>
          <a:xfrm>
            <a:off x="3300318" y="3691038"/>
            <a:ext cx="1623509" cy="264664"/>
          </a:xfrm>
          <a:prstGeom prst="rect">
            <a:avLst/>
          </a:prstGeom>
        </p:spPr>
        <p:txBody>
          <a:bodyPr wrap="squar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Arial"/>
              </a:rPr>
              <a:t>Texto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cxnSp>
        <p:nvCxnSpPr>
          <p:cNvPr id="336" name="Straight Connector 40">
            <a:extLst>
              <a:ext uri="{FF2B5EF4-FFF2-40B4-BE49-F238E27FC236}">
                <a16:creationId xmlns:a16="http://schemas.microsoft.com/office/drawing/2014/main" id="{6F29D676-839B-D141-9317-E181E12CD836}"/>
              </a:ext>
            </a:extLst>
          </p:cNvPr>
          <p:cNvCxnSpPr>
            <a:cxnSpLocks/>
          </p:cNvCxnSpPr>
          <p:nvPr/>
        </p:nvCxnSpPr>
        <p:spPr>
          <a:xfrm flipV="1">
            <a:off x="3606021" y="4252375"/>
            <a:ext cx="0" cy="2071284"/>
          </a:xfrm>
          <a:prstGeom prst="line">
            <a:avLst/>
          </a:prstGeom>
          <a:noFill/>
          <a:ln w="6350" cap="flat" cmpd="sng" algn="ctr">
            <a:solidFill>
              <a:srgbClr val="EE7200"/>
            </a:solidFill>
            <a:prstDash val="solid"/>
            <a:miter lim="800000"/>
          </a:ln>
          <a:effectLst/>
        </p:spPr>
      </p:cxnSp>
      <p:sp>
        <p:nvSpPr>
          <p:cNvPr id="337" name="Teardrop 41">
            <a:extLst>
              <a:ext uri="{FF2B5EF4-FFF2-40B4-BE49-F238E27FC236}">
                <a16:creationId xmlns:a16="http://schemas.microsoft.com/office/drawing/2014/main" id="{44C01982-427C-EB41-9256-E48B6E93E089}"/>
              </a:ext>
            </a:extLst>
          </p:cNvPr>
          <p:cNvSpPr/>
          <p:nvPr/>
        </p:nvSpPr>
        <p:spPr>
          <a:xfrm rot="8100000">
            <a:off x="3509833" y="3989641"/>
            <a:ext cx="215527" cy="215527"/>
          </a:xfrm>
          <a:prstGeom prst="teardrop">
            <a:avLst/>
          </a:prstGeom>
          <a:solidFill>
            <a:srgbClr val="EE72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8" name="Rectángulo 20">
            <a:extLst>
              <a:ext uri="{FF2B5EF4-FFF2-40B4-BE49-F238E27FC236}">
                <a16:creationId xmlns:a16="http://schemas.microsoft.com/office/drawing/2014/main" id="{12A65514-F678-D947-A8A9-1775A6DC395F}"/>
              </a:ext>
            </a:extLst>
          </p:cNvPr>
          <p:cNvSpPr/>
          <p:nvPr/>
        </p:nvSpPr>
        <p:spPr>
          <a:xfrm>
            <a:off x="5422611" y="4129358"/>
            <a:ext cx="1623509" cy="264664"/>
          </a:xfrm>
          <a:prstGeom prst="rect">
            <a:avLst/>
          </a:prstGeom>
        </p:spPr>
        <p:txBody>
          <a:bodyPr wrap="squar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Arial"/>
              </a:rPr>
              <a:t>Texto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cxnSp>
        <p:nvCxnSpPr>
          <p:cNvPr id="339" name="Straight Connector 40">
            <a:extLst>
              <a:ext uri="{FF2B5EF4-FFF2-40B4-BE49-F238E27FC236}">
                <a16:creationId xmlns:a16="http://schemas.microsoft.com/office/drawing/2014/main" id="{27B3CA00-2ACE-5049-94E6-552D8DA67CE6}"/>
              </a:ext>
            </a:extLst>
          </p:cNvPr>
          <p:cNvCxnSpPr>
            <a:cxnSpLocks/>
          </p:cNvCxnSpPr>
          <p:nvPr/>
        </p:nvCxnSpPr>
        <p:spPr>
          <a:xfrm flipV="1">
            <a:off x="5793634" y="4733909"/>
            <a:ext cx="0" cy="1616308"/>
          </a:xfrm>
          <a:prstGeom prst="line">
            <a:avLst/>
          </a:prstGeom>
          <a:noFill/>
          <a:ln w="6350" cap="flat" cmpd="sng" algn="ctr">
            <a:solidFill>
              <a:srgbClr val="5501B2"/>
            </a:solidFill>
            <a:prstDash val="solid"/>
            <a:miter lim="800000"/>
          </a:ln>
          <a:effectLst/>
        </p:spPr>
      </p:cxnSp>
      <p:sp>
        <p:nvSpPr>
          <p:cNvPr id="340" name="Teardrop 41">
            <a:extLst>
              <a:ext uri="{FF2B5EF4-FFF2-40B4-BE49-F238E27FC236}">
                <a16:creationId xmlns:a16="http://schemas.microsoft.com/office/drawing/2014/main" id="{DAE3F26C-7773-FE47-8724-55496E7B8D21}"/>
              </a:ext>
            </a:extLst>
          </p:cNvPr>
          <p:cNvSpPr/>
          <p:nvPr/>
        </p:nvSpPr>
        <p:spPr>
          <a:xfrm rot="8100000">
            <a:off x="5691173" y="4468971"/>
            <a:ext cx="215527" cy="215527"/>
          </a:xfrm>
          <a:prstGeom prst="teardrop">
            <a:avLst/>
          </a:prstGeom>
          <a:solidFill>
            <a:srgbClr val="4E01A8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1" name="Rectángulo 20">
            <a:extLst>
              <a:ext uri="{FF2B5EF4-FFF2-40B4-BE49-F238E27FC236}">
                <a16:creationId xmlns:a16="http://schemas.microsoft.com/office/drawing/2014/main" id="{472CFC3A-5F0A-5041-81C9-B4C9F8AAFB76}"/>
              </a:ext>
            </a:extLst>
          </p:cNvPr>
          <p:cNvSpPr/>
          <p:nvPr/>
        </p:nvSpPr>
        <p:spPr>
          <a:xfrm>
            <a:off x="6697014" y="1980110"/>
            <a:ext cx="1028205" cy="264664"/>
          </a:xfrm>
          <a:prstGeom prst="rect">
            <a:avLst/>
          </a:prstGeom>
        </p:spPr>
        <p:txBody>
          <a:bodyPr wrap="squar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Arial"/>
              </a:rPr>
              <a:t>Texto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342" name="Rectángulo 20">
            <a:extLst>
              <a:ext uri="{FF2B5EF4-FFF2-40B4-BE49-F238E27FC236}">
                <a16:creationId xmlns:a16="http://schemas.microsoft.com/office/drawing/2014/main" id="{44475A37-C4AE-A74A-825C-07F120BE15A4}"/>
              </a:ext>
            </a:extLst>
          </p:cNvPr>
          <p:cNvSpPr/>
          <p:nvPr/>
        </p:nvSpPr>
        <p:spPr>
          <a:xfrm>
            <a:off x="7346563" y="3099305"/>
            <a:ext cx="1623509" cy="264664"/>
          </a:xfrm>
          <a:prstGeom prst="rect">
            <a:avLst/>
          </a:prstGeom>
        </p:spPr>
        <p:txBody>
          <a:bodyPr wrap="square" lIns="91414" tIns="45708" rIns="91414" bIns="45708">
            <a:spAutoFit/>
          </a:bodyPr>
          <a:lstStyle/>
          <a:p>
            <a:pPr>
              <a:lnSpc>
                <a:spcPct val="80000"/>
              </a:lnSpc>
            </a:pPr>
            <a:r>
              <a:rPr lang="es-ES" sz="1400" b="1" dirty="0">
                <a:solidFill>
                  <a:prstClr val="black">
                    <a:lumMod val="50000"/>
                    <a:lumOff val="50000"/>
                  </a:prstClr>
                </a:solidFill>
                <a:cs typeface="Arial"/>
              </a:rPr>
              <a:t>Texto </a:t>
            </a:r>
          </a:p>
        </p:txBody>
      </p:sp>
      <p:sp>
        <p:nvSpPr>
          <p:cNvPr id="343" name="Teardrop 41">
            <a:extLst>
              <a:ext uri="{FF2B5EF4-FFF2-40B4-BE49-F238E27FC236}">
                <a16:creationId xmlns:a16="http://schemas.microsoft.com/office/drawing/2014/main" id="{32027C59-E0B9-1944-9FC2-3CA1C64A008A}"/>
              </a:ext>
            </a:extLst>
          </p:cNvPr>
          <p:cNvSpPr/>
          <p:nvPr/>
        </p:nvSpPr>
        <p:spPr>
          <a:xfrm rot="8100000">
            <a:off x="6979672" y="2274059"/>
            <a:ext cx="215527" cy="215527"/>
          </a:xfrm>
          <a:prstGeom prst="teardrop">
            <a:avLst/>
          </a:prstGeom>
          <a:solidFill>
            <a:srgbClr val="FFC000">
              <a:lumMod val="90000"/>
              <a:lumOff val="10000"/>
            </a:srgbClr>
          </a:solidFill>
          <a:ln w="12700" cap="flat" cmpd="sng" algn="ctr">
            <a:solidFill>
              <a:srgbClr val="FFC000">
                <a:lumMod val="90000"/>
                <a:lumOff val="10000"/>
              </a:srgbClr>
            </a:solidFill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44" name="Straight Connector 40">
            <a:extLst>
              <a:ext uri="{FF2B5EF4-FFF2-40B4-BE49-F238E27FC236}">
                <a16:creationId xmlns:a16="http://schemas.microsoft.com/office/drawing/2014/main" id="{6EEA224C-058B-164B-A9F5-F026166D9D2D}"/>
              </a:ext>
            </a:extLst>
          </p:cNvPr>
          <p:cNvCxnSpPr/>
          <p:nvPr/>
        </p:nvCxnSpPr>
        <p:spPr>
          <a:xfrm flipV="1">
            <a:off x="7084789" y="2540176"/>
            <a:ext cx="0" cy="3794736"/>
          </a:xfrm>
          <a:prstGeom prst="line">
            <a:avLst/>
          </a:prstGeom>
          <a:noFill/>
          <a:ln w="6350" cap="flat" cmpd="sng" algn="ctr">
            <a:solidFill>
              <a:srgbClr val="FFC000">
                <a:lumMod val="90000"/>
                <a:lumOff val="10000"/>
              </a:srgbClr>
            </a:solidFill>
            <a:prstDash val="solid"/>
            <a:miter lim="800000"/>
          </a:ln>
          <a:effectLst/>
        </p:spPr>
      </p:cxnSp>
      <p:sp>
        <p:nvSpPr>
          <p:cNvPr id="345" name="Teardrop 41">
            <a:extLst>
              <a:ext uri="{FF2B5EF4-FFF2-40B4-BE49-F238E27FC236}">
                <a16:creationId xmlns:a16="http://schemas.microsoft.com/office/drawing/2014/main" id="{63D6BCC6-EFD1-8F48-A326-D4662675C120}"/>
              </a:ext>
            </a:extLst>
          </p:cNvPr>
          <p:cNvSpPr/>
          <p:nvPr/>
        </p:nvSpPr>
        <p:spPr>
          <a:xfrm rot="8100000">
            <a:off x="7350378" y="3606802"/>
            <a:ext cx="215527" cy="215527"/>
          </a:xfrm>
          <a:prstGeom prst="teardrop">
            <a:avLst/>
          </a:prstGeom>
          <a:solidFill>
            <a:srgbClr val="FFC000">
              <a:lumMod val="90000"/>
              <a:lumOff val="10000"/>
            </a:srgbClr>
          </a:solidFill>
          <a:ln w="12700" cap="flat" cmpd="sng" algn="ctr">
            <a:solidFill>
              <a:srgbClr val="FFC000">
                <a:lumMod val="90000"/>
                <a:lumOff val="10000"/>
              </a:srgbClr>
            </a:solidFill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6" name="Rectangle 34">
            <a:extLst>
              <a:ext uri="{FF2B5EF4-FFF2-40B4-BE49-F238E27FC236}">
                <a16:creationId xmlns:a16="http://schemas.microsoft.com/office/drawing/2014/main" id="{E6D26F4D-7883-6646-B76A-8A91B409F177}"/>
              </a:ext>
            </a:extLst>
          </p:cNvPr>
          <p:cNvSpPr/>
          <p:nvPr/>
        </p:nvSpPr>
        <p:spPr>
          <a:xfrm>
            <a:off x="8989033" y="6329043"/>
            <a:ext cx="1658473" cy="529808"/>
          </a:xfrm>
          <a:prstGeom prst="rect">
            <a:avLst/>
          </a:prstGeom>
          <a:solidFill>
            <a:srgbClr val="4E01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7" name="Rectángulo 18">
            <a:extLst>
              <a:ext uri="{FF2B5EF4-FFF2-40B4-BE49-F238E27FC236}">
                <a16:creationId xmlns:a16="http://schemas.microsoft.com/office/drawing/2014/main" id="{AFEC7462-7CC3-B648-8580-57A0DBDE8B34}"/>
              </a:ext>
            </a:extLst>
          </p:cNvPr>
          <p:cNvSpPr/>
          <p:nvPr/>
        </p:nvSpPr>
        <p:spPr>
          <a:xfrm>
            <a:off x="9390415" y="6440071"/>
            <a:ext cx="845977" cy="307752"/>
          </a:xfrm>
          <a:prstGeom prst="rect">
            <a:avLst/>
          </a:prstGeom>
        </p:spPr>
        <p:txBody>
          <a:bodyPr wrap="squar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/>
              </a:rPr>
              <a:t>2016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48" name="Rectangle 34">
            <a:extLst>
              <a:ext uri="{FF2B5EF4-FFF2-40B4-BE49-F238E27FC236}">
                <a16:creationId xmlns:a16="http://schemas.microsoft.com/office/drawing/2014/main" id="{688780E5-FA8D-6047-B5A0-E0BF94377386}"/>
              </a:ext>
            </a:extLst>
          </p:cNvPr>
          <p:cNvSpPr/>
          <p:nvPr/>
        </p:nvSpPr>
        <p:spPr>
          <a:xfrm>
            <a:off x="10366397" y="6329043"/>
            <a:ext cx="1814645" cy="529808"/>
          </a:xfrm>
          <a:prstGeom prst="rect">
            <a:avLst/>
          </a:prstGeom>
          <a:solidFill>
            <a:srgbClr val="BBC9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9" name="Rectángulo 18">
            <a:extLst>
              <a:ext uri="{FF2B5EF4-FFF2-40B4-BE49-F238E27FC236}">
                <a16:creationId xmlns:a16="http://schemas.microsoft.com/office/drawing/2014/main" id="{18B5CCC0-B9FF-3D45-943F-618F689CF0D3}"/>
              </a:ext>
            </a:extLst>
          </p:cNvPr>
          <p:cNvSpPr/>
          <p:nvPr/>
        </p:nvSpPr>
        <p:spPr>
          <a:xfrm>
            <a:off x="10982342" y="6456495"/>
            <a:ext cx="845977" cy="307752"/>
          </a:xfrm>
          <a:prstGeom prst="rect">
            <a:avLst/>
          </a:prstGeom>
          <a:noFill/>
          <a:ln>
            <a:noFill/>
          </a:ln>
        </p:spPr>
        <p:txBody>
          <a:bodyPr wrap="squar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/>
              </a:rPr>
              <a:t>2017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50" name="Rectángulo 20">
            <a:extLst>
              <a:ext uri="{FF2B5EF4-FFF2-40B4-BE49-F238E27FC236}">
                <a16:creationId xmlns:a16="http://schemas.microsoft.com/office/drawing/2014/main" id="{46CCF980-7952-5C44-BA83-0CA0C0D74A6A}"/>
              </a:ext>
            </a:extLst>
          </p:cNvPr>
          <p:cNvSpPr/>
          <p:nvPr/>
        </p:nvSpPr>
        <p:spPr>
          <a:xfrm>
            <a:off x="8937655" y="3845996"/>
            <a:ext cx="1623509" cy="264664"/>
          </a:xfrm>
          <a:prstGeom prst="rect">
            <a:avLst/>
          </a:prstGeom>
        </p:spPr>
        <p:txBody>
          <a:bodyPr wrap="squar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Arial"/>
              </a:rPr>
              <a:t>Texto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351" name="Teardrop 41">
            <a:extLst>
              <a:ext uri="{FF2B5EF4-FFF2-40B4-BE49-F238E27FC236}">
                <a16:creationId xmlns:a16="http://schemas.microsoft.com/office/drawing/2014/main" id="{5D2FE3E3-220E-B446-A92E-DC7AB9B86C3C}"/>
              </a:ext>
            </a:extLst>
          </p:cNvPr>
          <p:cNvSpPr/>
          <p:nvPr/>
        </p:nvSpPr>
        <p:spPr>
          <a:xfrm rot="8100000">
            <a:off x="9206217" y="4185609"/>
            <a:ext cx="215527" cy="215527"/>
          </a:xfrm>
          <a:prstGeom prst="teardrop">
            <a:avLst/>
          </a:prstGeom>
          <a:solidFill>
            <a:srgbClr val="4E01A8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52" name="Straight Connector 40">
            <a:extLst>
              <a:ext uri="{FF2B5EF4-FFF2-40B4-BE49-F238E27FC236}">
                <a16:creationId xmlns:a16="http://schemas.microsoft.com/office/drawing/2014/main" id="{C3176A12-07FA-D349-BF1A-D6959E5F4CE9}"/>
              </a:ext>
            </a:extLst>
          </p:cNvPr>
          <p:cNvCxnSpPr>
            <a:cxnSpLocks/>
          </p:cNvCxnSpPr>
          <p:nvPr/>
        </p:nvCxnSpPr>
        <p:spPr>
          <a:xfrm flipV="1">
            <a:off x="987282" y="4176824"/>
            <a:ext cx="2608" cy="2299235"/>
          </a:xfrm>
          <a:prstGeom prst="line">
            <a:avLst/>
          </a:prstGeom>
          <a:noFill/>
          <a:ln w="3175" cap="flat" cmpd="sng" algn="ctr">
            <a:solidFill>
              <a:srgbClr val="55D102"/>
            </a:solidFill>
            <a:prstDash val="solid"/>
            <a:miter lim="800000"/>
          </a:ln>
          <a:effectLst/>
        </p:spPr>
      </p:cxnSp>
      <p:sp>
        <p:nvSpPr>
          <p:cNvPr id="353" name="Teardrop 41">
            <a:extLst>
              <a:ext uri="{FF2B5EF4-FFF2-40B4-BE49-F238E27FC236}">
                <a16:creationId xmlns:a16="http://schemas.microsoft.com/office/drawing/2014/main" id="{0363BD72-9CEF-374A-8EE6-F7C7ED3600E4}"/>
              </a:ext>
            </a:extLst>
          </p:cNvPr>
          <p:cNvSpPr/>
          <p:nvPr/>
        </p:nvSpPr>
        <p:spPr>
          <a:xfrm rot="8100000">
            <a:off x="890847" y="3938445"/>
            <a:ext cx="215527" cy="215527"/>
          </a:xfrm>
          <a:prstGeom prst="teardrop">
            <a:avLst/>
          </a:prstGeom>
          <a:solidFill>
            <a:srgbClr val="49DB31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4" name="Rectángulo 21">
            <a:extLst>
              <a:ext uri="{FF2B5EF4-FFF2-40B4-BE49-F238E27FC236}">
                <a16:creationId xmlns:a16="http://schemas.microsoft.com/office/drawing/2014/main" id="{959EB9E5-D4B4-884B-BC29-E2904B3C5A3C}"/>
              </a:ext>
            </a:extLst>
          </p:cNvPr>
          <p:cNvSpPr/>
          <p:nvPr/>
        </p:nvSpPr>
        <p:spPr>
          <a:xfrm>
            <a:off x="714608" y="3635232"/>
            <a:ext cx="647369" cy="264664"/>
          </a:xfrm>
          <a:prstGeom prst="rect">
            <a:avLst/>
          </a:prstGeom>
        </p:spPr>
        <p:txBody>
          <a:bodyPr wrap="non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Arial"/>
              </a:rPr>
              <a:t>Texto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cxnSp>
        <p:nvCxnSpPr>
          <p:cNvPr id="355" name="Straight Connector 40">
            <a:extLst>
              <a:ext uri="{FF2B5EF4-FFF2-40B4-BE49-F238E27FC236}">
                <a16:creationId xmlns:a16="http://schemas.microsoft.com/office/drawing/2014/main" id="{C3D61788-CA29-C54D-AD13-E8EB3CD92284}"/>
              </a:ext>
            </a:extLst>
          </p:cNvPr>
          <p:cNvCxnSpPr>
            <a:cxnSpLocks/>
          </p:cNvCxnSpPr>
          <p:nvPr/>
        </p:nvCxnSpPr>
        <p:spPr>
          <a:xfrm flipV="1">
            <a:off x="11249120" y="4125145"/>
            <a:ext cx="2608" cy="2299235"/>
          </a:xfrm>
          <a:prstGeom prst="line">
            <a:avLst/>
          </a:prstGeom>
          <a:noFill/>
          <a:ln w="3175" cap="flat" cmpd="sng" algn="ctr">
            <a:solidFill>
              <a:srgbClr val="55D102"/>
            </a:solidFill>
            <a:prstDash val="solid"/>
            <a:miter lim="800000"/>
          </a:ln>
          <a:effectLst/>
        </p:spPr>
      </p:cxnSp>
      <p:sp>
        <p:nvSpPr>
          <p:cNvPr id="356" name="Teardrop 41">
            <a:extLst>
              <a:ext uri="{FF2B5EF4-FFF2-40B4-BE49-F238E27FC236}">
                <a16:creationId xmlns:a16="http://schemas.microsoft.com/office/drawing/2014/main" id="{700831C6-0679-FB45-9B74-BBE78F14F8BC}"/>
              </a:ext>
            </a:extLst>
          </p:cNvPr>
          <p:cNvSpPr/>
          <p:nvPr/>
        </p:nvSpPr>
        <p:spPr>
          <a:xfrm rot="8100000">
            <a:off x="11152685" y="3886766"/>
            <a:ext cx="215527" cy="215527"/>
          </a:xfrm>
          <a:prstGeom prst="teardrop">
            <a:avLst/>
          </a:prstGeom>
          <a:solidFill>
            <a:srgbClr val="49DB31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lIns="91414" tIns="45708" rIns="91414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7" name="Rectángulo 21">
            <a:extLst>
              <a:ext uri="{FF2B5EF4-FFF2-40B4-BE49-F238E27FC236}">
                <a16:creationId xmlns:a16="http://schemas.microsoft.com/office/drawing/2014/main" id="{A58E28A5-060E-FB4B-908D-2B46993A1869}"/>
              </a:ext>
            </a:extLst>
          </p:cNvPr>
          <p:cNvSpPr/>
          <p:nvPr/>
        </p:nvSpPr>
        <p:spPr>
          <a:xfrm>
            <a:off x="10976446" y="3557795"/>
            <a:ext cx="647369" cy="264664"/>
          </a:xfrm>
          <a:prstGeom prst="rect">
            <a:avLst/>
          </a:prstGeom>
        </p:spPr>
        <p:txBody>
          <a:bodyPr wrap="none" lIns="91414" tIns="45708" rIns="91414" bIns="4570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Arial"/>
              </a:rPr>
              <a:t>Texto</a:t>
            </a:r>
            <a:endParaRPr kumimoji="0" lang="es-ES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EC97E6DF-BB16-9346-93A0-F03BA29CBC58}"/>
              </a:ext>
            </a:extLst>
          </p:cNvPr>
          <p:cNvSpPr txBox="1">
            <a:spLocks/>
          </p:cNvSpPr>
          <p:nvPr/>
        </p:nvSpPr>
        <p:spPr>
          <a:xfrm>
            <a:off x="984968" y="369933"/>
            <a:ext cx="10210800" cy="10660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dirty="0">
                <a:solidFill>
                  <a:srgbClr val="1D4339"/>
                </a:solidFill>
              </a:rPr>
              <a:t>Cronograma</a:t>
            </a:r>
          </a:p>
        </p:txBody>
      </p:sp>
    </p:spTree>
    <p:extLst>
      <p:ext uri="{BB962C8B-B14F-4D97-AF65-F5344CB8AC3E}">
        <p14:creationId xmlns:p14="http://schemas.microsoft.com/office/powerpoint/2010/main" val="13135371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1125368" y="479426"/>
            <a:ext cx="10210800" cy="1066040"/>
          </a:xfrm>
        </p:spPr>
        <p:txBody>
          <a:bodyPr/>
          <a:lstStyle/>
          <a:p>
            <a:r>
              <a:rPr lang="es-CO" dirty="0">
                <a:solidFill>
                  <a:srgbClr val="1D4339"/>
                </a:solidFill>
              </a:rPr>
              <a:t>Cronograma</a:t>
            </a:r>
          </a:p>
        </p:txBody>
      </p:sp>
      <p:grpSp>
        <p:nvGrpSpPr>
          <p:cNvPr id="108" name="Group 2">
            <a:extLst>
              <a:ext uri="{FF2B5EF4-FFF2-40B4-BE49-F238E27FC236}">
                <a16:creationId xmlns:a16="http://schemas.microsoft.com/office/drawing/2014/main" id="{66EFCEAD-003D-9541-93D0-33A5744C2702}"/>
              </a:ext>
            </a:extLst>
          </p:cNvPr>
          <p:cNvGrpSpPr>
            <a:grpSpLocks/>
          </p:cNvGrpSpPr>
          <p:nvPr/>
        </p:nvGrpSpPr>
        <p:grpSpPr bwMode="auto">
          <a:xfrm>
            <a:off x="1125368" y="1545466"/>
            <a:ext cx="10210800" cy="4512783"/>
            <a:chOff x="144" y="1200"/>
            <a:chExt cx="5472" cy="2352"/>
          </a:xfrm>
          <a:effectLst/>
        </p:grpSpPr>
        <p:sp>
          <p:nvSpPr>
            <p:cNvPr id="109" name="Rectangle 3">
              <a:extLst>
                <a:ext uri="{FF2B5EF4-FFF2-40B4-BE49-F238E27FC236}">
                  <a16:creationId xmlns:a16="http://schemas.microsoft.com/office/drawing/2014/main" id="{1B41D3A9-5F56-8D48-8614-E322E7F32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200"/>
              <a:ext cx="1440" cy="384"/>
            </a:xfrm>
            <a:prstGeom prst="rect">
              <a:avLst/>
            </a:prstGeom>
            <a:solidFill>
              <a:srgbClr val="79E735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ctr" anchorCtr="1"/>
            <a:lstStyle/>
            <a:p>
              <a:pPr marL="0" marR="0" lvl="0" indent="0" algn="just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Actividades</a:t>
              </a:r>
              <a:endParaRPr kumimoji="0" lang="en-US" altLang="es-CO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Rectangle 4">
              <a:extLst>
                <a:ext uri="{FF2B5EF4-FFF2-40B4-BE49-F238E27FC236}">
                  <a16:creationId xmlns:a16="http://schemas.microsoft.com/office/drawing/2014/main" id="{E8CABDCA-4F27-E84F-8DDA-12E19F753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200"/>
              <a:ext cx="4032" cy="192"/>
            </a:xfrm>
            <a:prstGeom prst="rect">
              <a:avLst/>
            </a:prstGeom>
            <a:solidFill>
              <a:srgbClr val="1B1163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ctr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Semana</a:t>
              </a:r>
              <a:endParaRPr kumimoji="0" lang="en-US" altLang="es-CO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Rectangle 5">
              <a:extLst>
                <a:ext uri="{FF2B5EF4-FFF2-40B4-BE49-F238E27FC236}">
                  <a16:creationId xmlns:a16="http://schemas.microsoft.com/office/drawing/2014/main" id="{E996BF6D-E969-D54D-A31B-BCB7723FB0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392"/>
              <a:ext cx="288" cy="192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</a:t>
              </a:r>
            </a:p>
          </p:txBody>
        </p:sp>
        <p:sp>
          <p:nvSpPr>
            <p:cNvPr id="112" name="Rectangle 6">
              <a:extLst>
                <a:ext uri="{FF2B5EF4-FFF2-40B4-BE49-F238E27FC236}">
                  <a16:creationId xmlns:a16="http://schemas.microsoft.com/office/drawing/2014/main" id="{51AB5951-BF2D-F74A-924F-C65EF3764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2</a:t>
              </a:r>
            </a:p>
          </p:txBody>
        </p:sp>
        <p:sp>
          <p:nvSpPr>
            <p:cNvPr id="113" name="Rectangle 7">
              <a:extLst>
                <a:ext uri="{FF2B5EF4-FFF2-40B4-BE49-F238E27FC236}">
                  <a16:creationId xmlns:a16="http://schemas.microsoft.com/office/drawing/2014/main" id="{ED84BFFC-483D-DD4D-932E-30663B0FD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</a:t>
              </a:r>
            </a:p>
          </p:txBody>
        </p:sp>
        <p:sp>
          <p:nvSpPr>
            <p:cNvPr id="114" name="Rectangle 8">
              <a:extLst>
                <a:ext uri="{FF2B5EF4-FFF2-40B4-BE49-F238E27FC236}">
                  <a16:creationId xmlns:a16="http://schemas.microsoft.com/office/drawing/2014/main" id="{0603B678-9C07-9545-8979-7749F75CD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4</a:t>
              </a:r>
            </a:p>
          </p:txBody>
        </p:sp>
        <p:sp>
          <p:nvSpPr>
            <p:cNvPr id="115" name="Rectangle 9">
              <a:extLst>
                <a:ext uri="{FF2B5EF4-FFF2-40B4-BE49-F238E27FC236}">
                  <a16:creationId xmlns:a16="http://schemas.microsoft.com/office/drawing/2014/main" id="{80060BD4-B919-9E4F-89FB-AD4A29F47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5</a:t>
              </a:r>
            </a:p>
          </p:txBody>
        </p:sp>
        <p:sp>
          <p:nvSpPr>
            <p:cNvPr id="116" name="Rectangle 10">
              <a:extLst>
                <a:ext uri="{FF2B5EF4-FFF2-40B4-BE49-F238E27FC236}">
                  <a16:creationId xmlns:a16="http://schemas.microsoft.com/office/drawing/2014/main" id="{4E3CA0AE-B138-0844-8ACD-C9ED1C9C3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6</a:t>
              </a:r>
            </a:p>
          </p:txBody>
        </p:sp>
        <p:sp>
          <p:nvSpPr>
            <p:cNvPr id="117" name="Rectangle 11">
              <a:extLst>
                <a:ext uri="{FF2B5EF4-FFF2-40B4-BE49-F238E27FC236}">
                  <a16:creationId xmlns:a16="http://schemas.microsoft.com/office/drawing/2014/main" id="{B6FB6E53-D79A-D547-88D1-8ADFE0AA1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7</a:t>
              </a:r>
            </a:p>
          </p:txBody>
        </p:sp>
        <p:sp>
          <p:nvSpPr>
            <p:cNvPr id="118" name="Rectangle 12">
              <a:extLst>
                <a:ext uri="{FF2B5EF4-FFF2-40B4-BE49-F238E27FC236}">
                  <a16:creationId xmlns:a16="http://schemas.microsoft.com/office/drawing/2014/main" id="{9A734E2B-44B6-4745-A1DA-948026624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1392"/>
              <a:ext cx="288" cy="192"/>
            </a:xfrm>
            <a:prstGeom prst="rect">
              <a:avLst/>
            </a:prstGeom>
            <a:solidFill>
              <a:srgbClr val="E7E6E6">
                <a:lumMod val="90000"/>
              </a:srgbClr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</a:rPr>
                <a:t>8</a:t>
              </a:r>
            </a:p>
          </p:txBody>
        </p:sp>
        <p:sp>
          <p:nvSpPr>
            <p:cNvPr id="119" name="Rectangle 13">
              <a:extLst>
                <a:ext uri="{FF2B5EF4-FFF2-40B4-BE49-F238E27FC236}">
                  <a16:creationId xmlns:a16="http://schemas.microsoft.com/office/drawing/2014/main" id="{0D3575C6-97BE-AB4D-A019-E2ECC90CAE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9</a:t>
              </a:r>
            </a:p>
          </p:txBody>
        </p:sp>
        <p:sp>
          <p:nvSpPr>
            <p:cNvPr id="120" name="Rectangle 14">
              <a:extLst>
                <a:ext uri="{FF2B5EF4-FFF2-40B4-BE49-F238E27FC236}">
                  <a16:creationId xmlns:a16="http://schemas.microsoft.com/office/drawing/2014/main" id="{1C082D37-83DD-DB47-A76F-2AFCA93CA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10</a:t>
              </a:r>
            </a:p>
          </p:txBody>
        </p:sp>
        <p:sp>
          <p:nvSpPr>
            <p:cNvPr id="121" name="Rectangle 15">
              <a:extLst>
                <a:ext uri="{FF2B5EF4-FFF2-40B4-BE49-F238E27FC236}">
                  <a16:creationId xmlns:a16="http://schemas.microsoft.com/office/drawing/2014/main" id="{37D8F54B-B142-A544-BAE4-0F102A9B08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11</a:t>
              </a:r>
            </a:p>
          </p:txBody>
        </p:sp>
        <p:sp>
          <p:nvSpPr>
            <p:cNvPr id="122" name="Rectangle 16">
              <a:extLst>
                <a:ext uri="{FF2B5EF4-FFF2-40B4-BE49-F238E27FC236}">
                  <a16:creationId xmlns:a16="http://schemas.microsoft.com/office/drawing/2014/main" id="{BC1288D0-75C8-E648-BD13-D9BC736276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12</a:t>
              </a:r>
            </a:p>
          </p:txBody>
        </p:sp>
        <p:sp>
          <p:nvSpPr>
            <p:cNvPr id="123" name="Rectangle 17">
              <a:extLst>
                <a:ext uri="{FF2B5EF4-FFF2-40B4-BE49-F238E27FC236}">
                  <a16:creationId xmlns:a16="http://schemas.microsoft.com/office/drawing/2014/main" id="{71D602F6-251B-C141-8742-9C31C4499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0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13</a:t>
              </a:r>
            </a:p>
          </p:txBody>
        </p:sp>
        <p:sp>
          <p:nvSpPr>
            <p:cNvPr id="124" name="Rectangle 18">
              <a:extLst>
                <a:ext uri="{FF2B5EF4-FFF2-40B4-BE49-F238E27FC236}">
                  <a16:creationId xmlns:a16="http://schemas.microsoft.com/office/drawing/2014/main" id="{C6085760-9A70-6B4B-B19D-04F90126E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8" y="1392"/>
              <a:ext cx="288" cy="192"/>
            </a:xfrm>
            <a:prstGeom prst="rect">
              <a:avLst/>
            </a:prstGeom>
            <a:solidFill>
              <a:srgbClr val="B5B0AD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lIns="45720" rIns="45720" anchor="b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s-CO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14</a:t>
              </a:r>
            </a:p>
          </p:txBody>
        </p:sp>
        <p:sp>
          <p:nvSpPr>
            <p:cNvPr id="125" name="Rectangle 19">
              <a:extLst>
                <a:ext uri="{FF2B5EF4-FFF2-40B4-BE49-F238E27FC236}">
                  <a16:creationId xmlns:a16="http://schemas.microsoft.com/office/drawing/2014/main" id="{409A7D27-294B-FD48-8D1C-87821F658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584"/>
              <a:ext cx="1440" cy="384"/>
            </a:xfrm>
            <a:prstGeom prst="rect">
              <a:avLst/>
            </a:prstGeom>
            <a:solidFill>
              <a:sysClr val="window" lastClr="FFFFFF"/>
            </a:solidFill>
            <a:ln w="9525">
              <a:solidFill>
                <a:srgbClr val="E7E6E6">
                  <a:lumMod val="90000"/>
                </a:srgbClr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altLang="es-CO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Actividad 1</a:t>
              </a:r>
              <a:endParaRPr kumimoji="0" lang="en-US" altLang="es-CO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Rectangle 20">
              <a:extLst>
                <a:ext uri="{FF2B5EF4-FFF2-40B4-BE49-F238E27FC236}">
                  <a16:creationId xmlns:a16="http://schemas.microsoft.com/office/drawing/2014/main" id="{07A53604-9744-344E-B85F-4E28F23D4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584"/>
              <a:ext cx="4032" cy="384"/>
            </a:xfrm>
            <a:prstGeom prst="rect">
              <a:avLst/>
            </a:prstGeom>
            <a:solidFill>
              <a:sysClr val="window" lastClr="FFFFFF"/>
            </a:solidFill>
            <a:ln w="9525">
              <a:solidFill>
                <a:srgbClr val="E7E6E6">
                  <a:lumMod val="75000"/>
                </a:srgbClr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altLang="es-CO" sz="10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Rectangle 21">
              <a:extLst>
                <a:ext uri="{FF2B5EF4-FFF2-40B4-BE49-F238E27FC236}">
                  <a16:creationId xmlns:a16="http://schemas.microsoft.com/office/drawing/2014/main" id="{A500007A-6301-DB49-A7E6-AF14CBDF5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968"/>
              <a:ext cx="1440" cy="384"/>
            </a:xfrm>
            <a:prstGeom prst="rect">
              <a:avLst/>
            </a:prstGeom>
            <a:solidFill>
              <a:sysClr val="window" lastClr="FFFFFF"/>
            </a:solidFill>
            <a:ln w="9525">
              <a:solidFill>
                <a:srgbClr val="E7E6E6">
                  <a:lumMod val="90000"/>
                </a:srgbClr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altLang="es-CO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Actividad 2</a:t>
              </a:r>
            </a:p>
          </p:txBody>
        </p:sp>
        <p:sp>
          <p:nvSpPr>
            <p:cNvPr id="128" name="Rectangle 22">
              <a:extLst>
                <a:ext uri="{FF2B5EF4-FFF2-40B4-BE49-F238E27FC236}">
                  <a16:creationId xmlns:a16="http://schemas.microsoft.com/office/drawing/2014/main" id="{2F94B844-C7FA-E64B-A455-7482E73B2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968"/>
              <a:ext cx="4032" cy="384"/>
            </a:xfrm>
            <a:prstGeom prst="rect">
              <a:avLst/>
            </a:prstGeom>
            <a:solidFill>
              <a:sysClr val="window" lastClr="FFFFFF"/>
            </a:solidFill>
            <a:ln w="9525">
              <a:solidFill>
                <a:srgbClr val="E7E6E6">
                  <a:lumMod val="75000"/>
                </a:srgbClr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altLang="es-CO" sz="1000" b="0" i="0" u="sng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Rectangle 23">
              <a:extLst>
                <a:ext uri="{FF2B5EF4-FFF2-40B4-BE49-F238E27FC236}">
                  <a16:creationId xmlns:a16="http://schemas.microsoft.com/office/drawing/2014/main" id="{9480612C-1795-8143-83AD-30A1CADB6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352"/>
              <a:ext cx="1440" cy="384"/>
            </a:xfrm>
            <a:prstGeom prst="rect">
              <a:avLst/>
            </a:prstGeom>
            <a:solidFill>
              <a:sysClr val="window" lastClr="FFFFFF"/>
            </a:solidFill>
            <a:ln w="9525">
              <a:solidFill>
                <a:srgbClr val="E7E6E6">
                  <a:lumMod val="90000"/>
                </a:srgbClr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altLang="es-CO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Actividad 3</a:t>
              </a:r>
            </a:p>
          </p:txBody>
        </p:sp>
        <p:sp>
          <p:nvSpPr>
            <p:cNvPr id="130" name="Rectangle 24">
              <a:extLst>
                <a:ext uri="{FF2B5EF4-FFF2-40B4-BE49-F238E27FC236}">
                  <a16:creationId xmlns:a16="http://schemas.microsoft.com/office/drawing/2014/main" id="{A7CF7C0D-69CD-024C-AE3D-AC0E61F15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352"/>
              <a:ext cx="4032" cy="384"/>
            </a:xfrm>
            <a:prstGeom prst="rect">
              <a:avLst/>
            </a:prstGeom>
            <a:solidFill>
              <a:sysClr val="window" lastClr="FFFFFF"/>
            </a:solidFill>
            <a:ln w="9525">
              <a:solidFill>
                <a:srgbClr val="E7E6E6">
                  <a:lumMod val="75000"/>
                </a:srgbClr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altLang="es-CO" sz="1000" b="0" i="0" u="sng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Rectangle 25">
              <a:extLst>
                <a:ext uri="{FF2B5EF4-FFF2-40B4-BE49-F238E27FC236}">
                  <a16:creationId xmlns:a16="http://schemas.microsoft.com/office/drawing/2014/main" id="{E3F732EE-C17D-5C49-A07A-C50A04026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736"/>
              <a:ext cx="1440" cy="384"/>
            </a:xfrm>
            <a:prstGeom prst="rect">
              <a:avLst/>
            </a:prstGeom>
            <a:solidFill>
              <a:sysClr val="window" lastClr="FFFFFF"/>
            </a:solidFill>
            <a:ln w="9525">
              <a:solidFill>
                <a:srgbClr val="E7E6E6">
                  <a:lumMod val="90000"/>
                </a:srgbClr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altLang="es-CO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Actividad 4 </a:t>
              </a:r>
            </a:p>
          </p:txBody>
        </p:sp>
        <p:sp>
          <p:nvSpPr>
            <p:cNvPr id="132" name="Rectangle 26">
              <a:extLst>
                <a:ext uri="{FF2B5EF4-FFF2-40B4-BE49-F238E27FC236}">
                  <a16:creationId xmlns:a16="http://schemas.microsoft.com/office/drawing/2014/main" id="{DD3EC1A6-79CC-124D-9384-CBBF1D5C3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736"/>
              <a:ext cx="4032" cy="384"/>
            </a:xfrm>
            <a:prstGeom prst="rect">
              <a:avLst/>
            </a:prstGeom>
            <a:solidFill>
              <a:sysClr val="window" lastClr="FFFFFF"/>
            </a:solidFill>
            <a:ln w="9525">
              <a:solidFill>
                <a:srgbClr val="E7E6E6">
                  <a:lumMod val="75000"/>
                </a:srgbClr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altLang="es-CO" sz="1000" b="0" i="0" u="sng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Rectangle 27">
              <a:extLst>
                <a:ext uri="{FF2B5EF4-FFF2-40B4-BE49-F238E27FC236}">
                  <a16:creationId xmlns:a16="http://schemas.microsoft.com/office/drawing/2014/main" id="{4322E044-90AE-8E4B-95AC-FD3297C08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3120"/>
              <a:ext cx="1440" cy="384"/>
            </a:xfrm>
            <a:prstGeom prst="rect">
              <a:avLst/>
            </a:prstGeom>
            <a:solidFill>
              <a:sysClr val="window" lastClr="FFFFFF"/>
            </a:solidFill>
            <a:ln w="9525">
              <a:solidFill>
                <a:srgbClr val="E7E6E6">
                  <a:lumMod val="90000"/>
                </a:srgbClr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altLang="es-CO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Actividad 5</a:t>
              </a:r>
            </a:p>
          </p:txBody>
        </p:sp>
        <p:sp>
          <p:nvSpPr>
            <p:cNvPr id="134" name="Rectangle 28">
              <a:extLst>
                <a:ext uri="{FF2B5EF4-FFF2-40B4-BE49-F238E27FC236}">
                  <a16:creationId xmlns:a16="http://schemas.microsoft.com/office/drawing/2014/main" id="{E7F06F80-248B-7E4F-A4EB-38E8A2193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120"/>
              <a:ext cx="4032" cy="384"/>
            </a:xfrm>
            <a:prstGeom prst="rect">
              <a:avLst/>
            </a:prstGeom>
            <a:solidFill>
              <a:sysClr val="window" lastClr="FFFFFF"/>
            </a:solidFill>
            <a:ln w="9525">
              <a:solidFill>
                <a:srgbClr val="E7E6E6">
                  <a:lumMod val="75000"/>
                </a:srgbClr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altLang="es-CO" sz="1000" b="0" i="0" u="sng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35" name="Group 29">
              <a:extLst>
                <a:ext uri="{FF2B5EF4-FFF2-40B4-BE49-F238E27FC236}">
                  <a16:creationId xmlns:a16="http://schemas.microsoft.com/office/drawing/2014/main" id="{C8F9D94E-CE72-4D49-A093-3B1A43953E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72" y="1584"/>
              <a:ext cx="3456" cy="1920"/>
              <a:chOff x="2112" y="1680"/>
              <a:chExt cx="3456" cy="1920"/>
            </a:xfrm>
          </p:grpSpPr>
          <p:sp>
            <p:nvSpPr>
              <p:cNvPr id="143" name="Line 30">
                <a:extLst>
                  <a:ext uri="{FF2B5EF4-FFF2-40B4-BE49-F238E27FC236}">
                    <a16:creationId xmlns:a16="http://schemas.microsoft.com/office/drawing/2014/main" id="{B524ABB6-DF43-3D4F-A4C1-29118E961F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2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Line 31">
                <a:extLst>
                  <a:ext uri="{FF2B5EF4-FFF2-40B4-BE49-F238E27FC236}">
                    <a16:creationId xmlns:a16="http://schemas.microsoft.com/office/drawing/2014/main" id="{F58B46E2-16A1-8A4B-8457-3954B3CC17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0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Line 32">
                <a:extLst>
                  <a:ext uri="{FF2B5EF4-FFF2-40B4-BE49-F238E27FC236}">
                    <a16:creationId xmlns:a16="http://schemas.microsoft.com/office/drawing/2014/main" id="{807F3EC1-F242-E045-B872-483C80CC52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Line 33">
                <a:extLst>
                  <a:ext uri="{FF2B5EF4-FFF2-40B4-BE49-F238E27FC236}">
                    <a16:creationId xmlns:a16="http://schemas.microsoft.com/office/drawing/2014/main" id="{F849F800-CF72-5E49-8548-D7F226D09B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6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Line 34">
                <a:extLst>
                  <a:ext uri="{FF2B5EF4-FFF2-40B4-BE49-F238E27FC236}">
                    <a16:creationId xmlns:a16="http://schemas.microsoft.com/office/drawing/2014/main" id="{5F91D1A6-FB14-9048-A53C-A682435B7C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64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Line 35">
                <a:extLst>
                  <a:ext uri="{FF2B5EF4-FFF2-40B4-BE49-F238E27FC236}">
                    <a16:creationId xmlns:a16="http://schemas.microsoft.com/office/drawing/2014/main" id="{6934944B-9A33-9942-A682-387D3A88ED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Line 36">
                <a:extLst>
                  <a:ext uri="{FF2B5EF4-FFF2-40B4-BE49-F238E27FC236}">
                    <a16:creationId xmlns:a16="http://schemas.microsoft.com/office/drawing/2014/main" id="{707B9304-4F54-EA4F-908E-23C89FD2A5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0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Line 37">
                <a:extLst>
                  <a:ext uri="{FF2B5EF4-FFF2-40B4-BE49-F238E27FC236}">
                    <a16:creationId xmlns:a16="http://schemas.microsoft.com/office/drawing/2014/main" id="{65BBA1A4-A286-0E4F-862D-595AE814C5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8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Line 38">
                <a:extLst>
                  <a:ext uri="{FF2B5EF4-FFF2-40B4-BE49-F238E27FC236}">
                    <a16:creationId xmlns:a16="http://schemas.microsoft.com/office/drawing/2014/main" id="{A9B108BC-9015-3243-8AAB-CECD13E4C5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6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Line 39">
                <a:extLst>
                  <a:ext uri="{FF2B5EF4-FFF2-40B4-BE49-F238E27FC236}">
                    <a16:creationId xmlns:a16="http://schemas.microsoft.com/office/drawing/2014/main" id="{5D677D08-8EED-8242-A772-B02906D70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4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Line 40">
                <a:extLst>
                  <a:ext uri="{FF2B5EF4-FFF2-40B4-BE49-F238E27FC236}">
                    <a16:creationId xmlns:a16="http://schemas.microsoft.com/office/drawing/2014/main" id="{10D262D6-32DF-844D-BD30-A781D6E34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92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Line 41">
                <a:extLst>
                  <a:ext uri="{FF2B5EF4-FFF2-40B4-BE49-F238E27FC236}">
                    <a16:creationId xmlns:a16="http://schemas.microsoft.com/office/drawing/2014/main" id="{F56A41C5-09A9-2B4A-94B8-90A46E3A77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0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Line 42">
                <a:extLst>
                  <a:ext uri="{FF2B5EF4-FFF2-40B4-BE49-F238E27FC236}">
                    <a16:creationId xmlns:a16="http://schemas.microsoft.com/office/drawing/2014/main" id="{6FDC67E2-B819-1D4B-B122-AAED4CF711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8" y="1680"/>
                <a:ext cx="0" cy="1920"/>
              </a:xfrm>
              <a:prstGeom prst="line">
                <a:avLst/>
              </a:prstGeom>
              <a:noFill/>
              <a:ln w="12700">
                <a:solidFill>
                  <a:srgbClr val="E7E6E6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O" sz="1800" b="0" i="0" u="sng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6" name="Line 43">
              <a:extLst>
                <a:ext uri="{FF2B5EF4-FFF2-40B4-BE49-F238E27FC236}">
                  <a16:creationId xmlns:a16="http://schemas.microsoft.com/office/drawing/2014/main" id="{771C2313-0077-584A-BB14-35C6D415A9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4" y="1776"/>
              <a:ext cx="576" cy="1"/>
            </a:xfrm>
            <a:prstGeom prst="line">
              <a:avLst/>
            </a:prstGeom>
            <a:noFill/>
            <a:ln w="127000">
              <a:solidFill>
                <a:srgbClr val="1B116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sng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Line 44">
              <a:extLst>
                <a:ext uri="{FF2B5EF4-FFF2-40B4-BE49-F238E27FC236}">
                  <a16:creationId xmlns:a16="http://schemas.microsoft.com/office/drawing/2014/main" id="{E6434BD1-160C-F04D-8EC9-105BA46E2E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2160"/>
              <a:ext cx="576" cy="1"/>
            </a:xfrm>
            <a:prstGeom prst="line">
              <a:avLst/>
            </a:prstGeom>
            <a:noFill/>
            <a:ln w="127000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sng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Line 45">
              <a:extLst>
                <a:ext uri="{FF2B5EF4-FFF2-40B4-BE49-F238E27FC236}">
                  <a16:creationId xmlns:a16="http://schemas.microsoft.com/office/drawing/2014/main" id="{ED968F36-2DBC-3841-95F5-7DF2D24CFF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2544"/>
              <a:ext cx="576" cy="1"/>
            </a:xfrm>
            <a:prstGeom prst="line">
              <a:avLst/>
            </a:prstGeom>
            <a:noFill/>
            <a:ln w="127000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sng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Line 46">
              <a:extLst>
                <a:ext uri="{FF2B5EF4-FFF2-40B4-BE49-F238E27FC236}">
                  <a16:creationId xmlns:a16="http://schemas.microsoft.com/office/drawing/2014/main" id="{30E830F5-7C60-0D45-8668-8E7CA68087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2" y="2928"/>
              <a:ext cx="1728" cy="1"/>
            </a:xfrm>
            <a:prstGeom prst="line">
              <a:avLst/>
            </a:prstGeom>
            <a:noFill/>
            <a:ln w="127000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sng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Line 47">
              <a:extLst>
                <a:ext uri="{FF2B5EF4-FFF2-40B4-BE49-F238E27FC236}">
                  <a16:creationId xmlns:a16="http://schemas.microsoft.com/office/drawing/2014/main" id="{A7D8D8FD-C171-D445-82B5-411AB73EE9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4" y="3312"/>
              <a:ext cx="1152" cy="1"/>
            </a:xfrm>
            <a:prstGeom prst="line">
              <a:avLst/>
            </a:prstGeom>
            <a:noFill/>
            <a:ln w="127000">
              <a:solidFill>
                <a:srgbClr val="BCD72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sng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AutoShape 48">
              <a:extLst>
                <a:ext uri="{FF2B5EF4-FFF2-40B4-BE49-F238E27FC236}">
                  <a16:creationId xmlns:a16="http://schemas.microsoft.com/office/drawing/2014/main" id="{C53A7B23-DFEE-394E-B92F-AA1864FDD3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3408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4E01A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sng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AutoShape 49">
              <a:extLst>
                <a:ext uri="{FF2B5EF4-FFF2-40B4-BE49-F238E27FC236}">
                  <a16:creationId xmlns:a16="http://schemas.microsoft.com/office/drawing/2014/main" id="{EFA0B801-F830-B148-85DE-EF5DA1E5A0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8" y="3408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4E01A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sng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39769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606420" y="-337915"/>
            <a:ext cx="5631381" cy="1414114"/>
          </a:xfrm>
        </p:spPr>
        <p:txBody>
          <a:bodyPr/>
          <a:lstStyle/>
          <a:p>
            <a:r>
              <a:rPr lang="es-CO" dirty="0">
                <a:solidFill>
                  <a:srgbClr val="1D4339"/>
                </a:solidFill>
              </a:rPr>
              <a:t>Cuadros de texto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23700E0-B370-A5ED-037B-62540F68CD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6420" y="1016751"/>
            <a:ext cx="6340917" cy="792088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BB24B99B-141C-A14D-AE60-40565F4B1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2513" y="1924050"/>
            <a:ext cx="3822700" cy="56038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lIns="45720" rIns="45720" anchor="ctr" anchorCtr="1"/>
          <a:lstStyle/>
          <a:p>
            <a:pPr algn="ctr" eaLnBrk="0" hangingPunct="0"/>
            <a:r>
              <a:rPr lang="en-US" altLang="es-CO" sz="1600" b="1" u="none" dirty="0" err="1">
                <a:solidFill>
                  <a:schemeClr val="bg1"/>
                </a:solidFill>
                <a:latin typeface="Arial" panose="020B0604020202020204" pitchFamily="34" charset="0"/>
              </a:rPr>
              <a:t>Título</a:t>
            </a:r>
            <a:endParaRPr lang="en-US" altLang="es-CO" sz="16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B9260AAE-D840-304F-8BEE-44A050C74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2513" y="2457450"/>
            <a:ext cx="3824287" cy="3246664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es-ES_tradnl" altLang="es-CO" sz="1600" u="none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Explicación con textos en </a:t>
            </a:r>
          </a:p>
          <a:p>
            <a:pPr algn="ctr" eaLnBrk="0" hangingPunct="0"/>
            <a:r>
              <a:rPr lang="es-ES_tradnl" altLang="es-CO" sz="1600" u="none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Arial 16 puntos.</a:t>
            </a:r>
            <a:endParaRPr lang="en-US" altLang="es-CO" sz="1600" u="none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7BAC6535-5554-0E4E-B6B0-CF7CADC40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4463" y="1924050"/>
            <a:ext cx="3822700" cy="560388"/>
          </a:xfrm>
          <a:prstGeom prst="rect">
            <a:avLst/>
          </a:prstGeom>
          <a:solidFill>
            <a:srgbClr val="1B1163"/>
          </a:solidFill>
          <a:ln w="9525">
            <a:noFill/>
            <a:miter lim="800000"/>
            <a:headEnd/>
            <a:tailEnd/>
          </a:ln>
          <a:effectLst/>
        </p:spPr>
        <p:txBody>
          <a:bodyPr lIns="45720" rIns="45720" anchor="ctr" anchorCtr="1"/>
          <a:lstStyle/>
          <a:p>
            <a:pPr algn="ctr" eaLnBrk="0" hangingPunct="0"/>
            <a:r>
              <a:rPr lang="en-US" altLang="es-CO" sz="1600" b="1" u="none" dirty="0" err="1">
                <a:solidFill>
                  <a:schemeClr val="bg1"/>
                </a:solidFill>
                <a:latin typeface="Arial" panose="020B0604020202020204" pitchFamily="34" charset="0"/>
              </a:rPr>
              <a:t>Título</a:t>
            </a:r>
            <a:endParaRPr lang="en-US" altLang="es-CO" sz="16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8FCB4DBE-90BC-8846-962F-96BECB80A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4463" y="2457450"/>
            <a:ext cx="3824287" cy="3246664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es-ES_tradnl" altLang="es-CO" sz="1600" u="none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Explicación con textos en </a:t>
            </a:r>
          </a:p>
          <a:p>
            <a:pPr algn="ctr" eaLnBrk="0" hangingPunct="0"/>
            <a:r>
              <a:rPr lang="es-ES_tradnl" altLang="es-CO" sz="1600" u="none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Arial 16 puntos.</a:t>
            </a:r>
            <a:endParaRPr lang="en-US" altLang="es-CO" sz="1600" u="none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E5CFE1E-798B-1A4A-B0A6-959DEB2B7683}"/>
              </a:ext>
            </a:extLst>
          </p:cNvPr>
          <p:cNvSpPr txBox="1"/>
          <p:nvPr/>
        </p:nvSpPr>
        <p:spPr>
          <a:xfrm>
            <a:off x="9289141" y="2032806"/>
            <a:ext cx="2206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6000" b="1" dirty="0">
                <a:solidFill>
                  <a:srgbClr val="BCD72E"/>
                </a:solidFill>
              </a:rPr>
              <a:t>100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5D90C079-C64D-E647-A7CC-005F0B379151}"/>
              </a:ext>
            </a:extLst>
          </p:cNvPr>
          <p:cNvSpPr txBox="1"/>
          <p:nvPr/>
        </p:nvSpPr>
        <p:spPr>
          <a:xfrm>
            <a:off x="9332684" y="2910120"/>
            <a:ext cx="2206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bg2">
                    <a:lumMod val="50000"/>
                  </a:schemeClr>
                </a:solidFill>
              </a:rPr>
              <a:t>Texto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A33A2269-AD87-934C-A5A0-3B03981FC4F0}"/>
              </a:ext>
            </a:extLst>
          </p:cNvPr>
          <p:cNvCxnSpPr/>
          <p:nvPr/>
        </p:nvCxnSpPr>
        <p:spPr>
          <a:xfrm>
            <a:off x="9332684" y="3614057"/>
            <a:ext cx="21190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6B0BF39-B44A-9648-98E3-690285B0873B}"/>
              </a:ext>
            </a:extLst>
          </p:cNvPr>
          <p:cNvSpPr txBox="1"/>
          <p:nvPr/>
        </p:nvSpPr>
        <p:spPr>
          <a:xfrm>
            <a:off x="9332684" y="3729269"/>
            <a:ext cx="2206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2">
                    <a:lumMod val="50000"/>
                  </a:schemeClr>
                </a:solidFill>
              </a:rPr>
              <a:t>Conclusión</a:t>
            </a:r>
          </a:p>
        </p:txBody>
      </p:sp>
    </p:spTree>
    <p:extLst>
      <p:ext uri="{BB962C8B-B14F-4D97-AF65-F5344CB8AC3E}">
        <p14:creationId xmlns:p14="http://schemas.microsoft.com/office/powerpoint/2010/main" val="181411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64619" y="4941168"/>
            <a:ext cx="11262761" cy="754391"/>
          </a:xfrm>
        </p:spPr>
        <p:txBody>
          <a:bodyPr/>
          <a:lstStyle/>
          <a:p>
            <a:pPr algn="ctr"/>
            <a:r>
              <a:rPr lang="es-CO" dirty="0">
                <a:solidFill>
                  <a:srgbClr val="BCD72E"/>
                </a:solidFill>
              </a:rPr>
              <a:t>Plantilla de presentaciones Portada 2</a:t>
            </a: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A198E994-CB19-8F4D-B0AB-16991F960762}"/>
              </a:ext>
            </a:extLst>
          </p:cNvPr>
          <p:cNvSpPr txBox="1">
            <a:spLocks/>
          </p:cNvSpPr>
          <p:nvPr/>
        </p:nvSpPr>
        <p:spPr>
          <a:xfrm>
            <a:off x="623343" y="5805264"/>
            <a:ext cx="11093765" cy="363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sz="2000" kern="1200">
                <a:solidFill>
                  <a:srgbClr val="1D4339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1800" dirty="0"/>
              <a:t>Gerencia de Comunicaciones Corporativas - Jefatura de Imagen y Marca Ecopetrol</a:t>
            </a:r>
          </a:p>
        </p:txBody>
      </p:sp>
    </p:spTree>
    <p:extLst>
      <p:ext uri="{BB962C8B-B14F-4D97-AF65-F5344CB8AC3E}">
        <p14:creationId xmlns:p14="http://schemas.microsoft.com/office/powerpoint/2010/main" val="35778574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80750" y="739895"/>
            <a:ext cx="1720218" cy="634247"/>
          </a:xfrm>
        </p:spPr>
        <p:txBody>
          <a:bodyPr>
            <a:normAutofit fontScale="90000"/>
          </a:bodyPr>
          <a:lstStyle/>
          <a:p>
            <a:r>
              <a:rPr lang="es-CO" dirty="0">
                <a:solidFill>
                  <a:srgbClr val="1D4339"/>
                </a:solidFill>
              </a:rPr>
              <a:t>Mapas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980750" y="1301883"/>
            <a:ext cx="2866443" cy="2040732"/>
          </a:xfrm>
        </p:spPr>
        <p:txBody>
          <a:bodyPr>
            <a:normAutofit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/>
              <a:t>Texto explicativo para un mapa en caso de que lo requiera. Esta opción permite explicar algún fenómeno en particular o exponer una conclusión.</a:t>
            </a:r>
          </a:p>
        </p:txBody>
      </p:sp>
      <p:grpSp>
        <p:nvGrpSpPr>
          <p:cNvPr id="4" name="84 Grupo"/>
          <p:cNvGrpSpPr/>
          <p:nvPr/>
        </p:nvGrpSpPr>
        <p:grpSpPr>
          <a:xfrm>
            <a:off x="4153949" y="152678"/>
            <a:ext cx="4937360" cy="6557406"/>
            <a:chOff x="4708635" y="1006458"/>
            <a:chExt cx="4255978" cy="5594350"/>
          </a:xfrm>
          <a:noFill/>
          <a:effectLst/>
        </p:grpSpPr>
        <p:sp>
          <p:nvSpPr>
            <p:cNvPr id="5" name="Freeform 63"/>
            <p:cNvSpPr>
              <a:spLocks/>
            </p:cNvSpPr>
            <p:nvPr/>
          </p:nvSpPr>
          <p:spPr bwMode="auto">
            <a:xfrm>
              <a:off x="6276975" y="3559175"/>
              <a:ext cx="179388" cy="398463"/>
            </a:xfrm>
            <a:custGeom>
              <a:avLst/>
              <a:gdLst/>
              <a:ahLst/>
              <a:cxnLst>
                <a:cxn ang="0">
                  <a:pos x="94" y="202"/>
                </a:cxn>
                <a:cxn ang="0">
                  <a:pos x="70" y="204"/>
                </a:cxn>
                <a:cxn ang="0">
                  <a:pos x="64" y="224"/>
                </a:cxn>
                <a:cxn ang="0">
                  <a:pos x="50" y="238"/>
                </a:cxn>
                <a:cxn ang="0">
                  <a:pos x="34" y="268"/>
                </a:cxn>
                <a:cxn ang="0">
                  <a:pos x="10" y="286"/>
                </a:cxn>
                <a:cxn ang="0">
                  <a:pos x="14" y="254"/>
                </a:cxn>
                <a:cxn ang="0">
                  <a:pos x="22" y="242"/>
                </a:cxn>
                <a:cxn ang="0">
                  <a:pos x="28" y="180"/>
                </a:cxn>
                <a:cxn ang="0">
                  <a:pos x="52" y="166"/>
                </a:cxn>
                <a:cxn ang="0">
                  <a:pos x="60" y="154"/>
                </a:cxn>
                <a:cxn ang="0">
                  <a:pos x="64" y="142"/>
                </a:cxn>
                <a:cxn ang="0">
                  <a:pos x="70" y="122"/>
                </a:cxn>
                <a:cxn ang="0">
                  <a:pos x="68" y="86"/>
                </a:cxn>
                <a:cxn ang="0">
                  <a:pos x="62" y="52"/>
                </a:cxn>
                <a:cxn ang="0">
                  <a:pos x="88" y="16"/>
                </a:cxn>
                <a:cxn ang="0">
                  <a:pos x="94" y="4"/>
                </a:cxn>
                <a:cxn ang="0">
                  <a:pos x="106" y="0"/>
                </a:cxn>
                <a:cxn ang="0">
                  <a:pos x="124" y="22"/>
                </a:cxn>
                <a:cxn ang="0">
                  <a:pos x="122" y="36"/>
                </a:cxn>
                <a:cxn ang="0">
                  <a:pos x="120" y="84"/>
                </a:cxn>
                <a:cxn ang="0">
                  <a:pos x="98" y="142"/>
                </a:cxn>
                <a:cxn ang="0">
                  <a:pos x="98" y="198"/>
                </a:cxn>
                <a:cxn ang="0">
                  <a:pos x="78" y="206"/>
                </a:cxn>
              </a:cxnLst>
              <a:rect l="0" t="0" r="r" b="b"/>
              <a:pathLst>
                <a:path w="124" h="286">
                  <a:moveTo>
                    <a:pt x="94" y="202"/>
                  </a:moveTo>
                  <a:cubicBezTo>
                    <a:pt x="86" y="203"/>
                    <a:pt x="77" y="201"/>
                    <a:pt x="70" y="204"/>
                  </a:cubicBezTo>
                  <a:cubicBezTo>
                    <a:pt x="64" y="206"/>
                    <a:pt x="70" y="220"/>
                    <a:pt x="64" y="224"/>
                  </a:cubicBezTo>
                  <a:cubicBezTo>
                    <a:pt x="53" y="232"/>
                    <a:pt x="58" y="227"/>
                    <a:pt x="50" y="238"/>
                  </a:cubicBezTo>
                  <a:cubicBezTo>
                    <a:pt x="46" y="249"/>
                    <a:pt x="41" y="259"/>
                    <a:pt x="34" y="268"/>
                  </a:cubicBezTo>
                  <a:cubicBezTo>
                    <a:pt x="30" y="279"/>
                    <a:pt x="20" y="283"/>
                    <a:pt x="10" y="286"/>
                  </a:cubicBezTo>
                  <a:cubicBezTo>
                    <a:pt x="0" y="276"/>
                    <a:pt x="3" y="261"/>
                    <a:pt x="14" y="254"/>
                  </a:cubicBezTo>
                  <a:cubicBezTo>
                    <a:pt x="16" y="249"/>
                    <a:pt x="21" y="247"/>
                    <a:pt x="22" y="242"/>
                  </a:cubicBezTo>
                  <a:cubicBezTo>
                    <a:pt x="25" y="226"/>
                    <a:pt x="22" y="197"/>
                    <a:pt x="28" y="180"/>
                  </a:cubicBezTo>
                  <a:cubicBezTo>
                    <a:pt x="31" y="172"/>
                    <a:pt x="45" y="171"/>
                    <a:pt x="52" y="166"/>
                  </a:cubicBezTo>
                  <a:cubicBezTo>
                    <a:pt x="59" y="146"/>
                    <a:pt x="48" y="176"/>
                    <a:pt x="60" y="154"/>
                  </a:cubicBezTo>
                  <a:cubicBezTo>
                    <a:pt x="62" y="150"/>
                    <a:pt x="64" y="142"/>
                    <a:pt x="64" y="142"/>
                  </a:cubicBezTo>
                  <a:cubicBezTo>
                    <a:pt x="61" y="133"/>
                    <a:pt x="65" y="129"/>
                    <a:pt x="70" y="122"/>
                  </a:cubicBezTo>
                  <a:cubicBezTo>
                    <a:pt x="73" y="110"/>
                    <a:pt x="69" y="98"/>
                    <a:pt x="68" y="86"/>
                  </a:cubicBezTo>
                  <a:cubicBezTo>
                    <a:pt x="70" y="71"/>
                    <a:pt x="73" y="63"/>
                    <a:pt x="62" y="52"/>
                  </a:cubicBezTo>
                  <a:cubicBezTo>
                    <a:pt x="55" y="31"/>
                    <a:pt x="76" y="28"/>
                    <a:pt x="88" y="16"/>
                  </a:cubicBezTo>
                  <a:cubicBezTo>
                    <a:pt x="89" y="13"/>
                    <a:pt x="91" y="6"/>
                    <a:pt x="94" y="4"/>
                  </a:cubicBezTo>
                  <a:cubicBezTo>
                    <a:pt x="98" y="2"/>
                    <a:pt x="106" y="0"/>
                    <a:pt x="106" y="0"/>
                  </a:cubicBezTo>
                  <a:cubicBezTo>
                    <a:pt x="120" y="3"/>
                    <a:pt x="121" y="9"/>
                    <a:pt x="124" y="22"/>
                  </a:cubicBezTo>
                  <a:cubicBezTo>
                    <a:pt x="123" y="27"/>
                    <a:pt x="122" y="31"/>
                    <a:pt x="122" y="36"/>
                  </a:cubicBezTo>
                  <a:cubicBezTo>
                    <a:pt x="121" y="52"/>
                    <a:pt x="122" y="68"/>
                    <a:pt x="120" y="84"/>
                  </a:cubicBezTo>
                  <a:cubicBezTo>
                    <a:pt x="118" y="104"/>
                    <a:pt x="103" y="122"/>
                    <a:pt x="98" y="142"/>
                  </a:cubicBezTo>
                  <a:cubicBezTo>
                    <a:pt x="99" y="153"/>
                    <a:pt x="102" y="184"/>
                    <a:pt x="98" y="198"/>
                  </a:cubicBezTo>
                  <a:cubicBezTo>
                    <a:pt x="96" y="204"/>
                    <a:pt x="83" y="204"/>
                    <a:pt x="78" y="206"/>
                  </a:cubicBezTo>
                </a:path>
              </a:pathLst>
            </a:custGeom>
            <a:grpFill/>
            <a:ln w="9525" cap="flat" cmpd="sng">
              <a:solidFill>
                <a:srgbClr val="92929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s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CO" sz="2707" u="sng" dirty="0">
                <a:solidFill>
                  <a:prstClr val="black"/>
                </a:solidFill>
                <a:latin typeface="Kozuka Gothic Pr6N B" pitchFamily="34" charset="-128"/>
                <a:ea typeface="Kozuka Gothic Pr6N B" pitchFamily="34" charset="-128"/>
              </a:endParaRPr>
            </a:p>
          </p:txBody>
        </p:sp>
        <p:grpSp>
          <p:nvGrpSpPr>
            <p:cNvPr id="6" name="82 Grupo"/>
            <p:cNvGrpSpPr/>
            <p:nvPr/>
          </p:nvGrpSpPr>
          <p:grpSpPr>
            <a:xfrm>
              <a:off x="4708635" y="1006458"/>
              <a:ext cx="4255978" cy="5594350"/>
              <a:chOff x="4708635" y="1006458"/>
              <a:chExt cx="4255978" cy="5594350"/>
            </a:xfrm>
            <a:grpFill/>
          </p:grpSpPr>
          <p:sp>
            <p:nvSpPr>
              <p:cNvPr id="7" name="Freeform 67"/>
              <p:cNvSpPr>
                <a:spLocks/>
              </p:cNvSpPr>
              <p:nvPr/>
            </p:nvSpPr>
            <p:spPr bwMode="auto">
              <a:xfrm>
                <a:off x="5556250" y="3808413"/>
                <a:ext cx="768350" cy="877887"/>
              </a:xfrm>
              <a:custGeom>
                <a:avLst/>
                <a:gdLst/>
                <a:ahLst/>
                <a:cxnLst>
                  <a:cxn ang="0">
                    <a:pos x="116" y="626"/>
                  </a:cxn>
                  <a:cxn ang="0">
                    <a:pos x="142" y="626"/>
                  </a:cxn>
                  <a:cxn ang="0">
                    <a:pos x="144" y="620"/>
                  </a:cxn>
                  <a:cxn ang="0">
                    <a:pos x="156" y="616"/>
                  </a:cxn>
                  <a:cxn ang="0">
                    <a:pos x="174" y="594"/>
                  </a:cxn>
                  <a:cxn ang="0">
                    <a:pos x="194" y="560"/>
                  </a:cxn>
                  <a:cxn ang="0">
                    <a:pos x="212" y="544"/>
                  </a:cxn>
                  <a:cxn ang="0">
                    <a:pos x="226" y="532"/>
                  </a:cxn>
                  <a:cxn ang="0">
                    <a:pos x="230" y="516"/>
                  </a:cxn>
                  <a:cxn ang="0">
                    <a:pos x="256" y="514"/>
                  </a:cxn>
                  <a:cxn ang="0">
                    <a:pos x="264" y="480"/>
                  </a:cxn>
                  <a:cxn ang="0">
                    <a:pos x="270" y="476"/>
                  </a:cxn>
                  <a:cxn ang="0">
                    <a:pos x="280" y="460"/>
                  </a:cxn>
                  <a:cxn ang="0">
                    <a:pos x="304" y="442"/>
                  </a:cxn>
                  <a:cxn ang="0">
                    <a:pos x="320" y="422"/>
                  </a:cxn>
                  <a:cxn ang="0">
                    <a:pos x="320" y="400"/>
                  </a:cxn>
                  <a:cxn ang="0">
                    <a:pos x="344" y="386"/>
                  </a:cxn>
                  <a:cxn ang="0">
                    <a:pos x="350" y="382"/>
                  </a:cxn>
                  <a:cxn ang="0">
                    <a:pos x="368" y="368"/>
                  </a:cxn>
                  <a:cxn ang="0">
                    <a:pos x="378" y="350"/>
                  </a:cxn>
                  <a:cxn ang="0">
                    <a:pos x="382" y="338"/>
                  </a:cxn>
                  <a:cxn ang="0">
                    <a:pos x="400" y="308"/>
                  </a:cxn>
                  <a:cxn ang="0">
                    <a:pos x="412" y="280"/>
                  </a:cxn>
                  <a:cxn ang="0">
                    <a:pos x="444" y="234"/>
                  </a:cxn>
                  <a:cxn ang="0">
                    <a:pos x="460" y="220"/>
                  </a:cxn>
                  <a:cxn ang="0">
                    <a:pos x="506" y="112"/>
                  </a:cxn>
                  <a:cxn ang="0">
                    <a:pos x="518" y="78"/>
                  </a:cxn>
                  <a:cxn ang="0">
                    <a:pos x="524" y="56"/>
                  </a:cxn>
                  <a:cxn ang="0">
                    <a:pos x="526" y="50"/>
                  </a:cxn>
                  <a:cxn ang="0">
                    <a:pos x="516" y="0"/>
                  </a:cxn>
                  <a:cxn ang="0">
                    <a:pos x="498" y="52"/>
                  </a:cxn>
                  <a:cxn ang="0">
                    <a:pos x="492" y="94"/>
                  </a:cxn>
                  <a:cxn ang="0">
                    <a:pos x="468" y="104"/>
                  </a:cxn>
                  <a:cxn ang="0">
                    <a:pos x="452" y="128"/>
                  </a:cxn>
                  <a:cxn ang="0">
                    <a:pos x="410" y="202"/>
                  </a:cxn>
                  <a:cxn ang="0">
                    <a:pos x="368" y="196"/>
                  </a:cxn>
                  <a:cxn ang="0">
                    <a:pos x="358" y="168"/>
                  </a:cxn>
                  <a:cxn ang="0">
                    <a:pos x="334" y="176"/>
                  </a:cxn>
                  <a:cxn ang="0">
                    <a:pos x="296" y="168"/>
                  </a:cxn>
                  <a:cxn ang="0">
                    <a:pos x="272" y="178"/>
                  </a:cxn>
                  <a:cxn ang="0">
                    <a:pos x="258" y="194"/>
                  </a:cxn>
                  <a:cxn ang="0">
                    <a:pos x="246" y="234"/>
                  </a:cxn>
                  <a:cxn ang="0">
                    <a:pos x="234" y="240"/>
                  </a:cxn>
                  <a:cxn ang="0">
                    <a:pos x="162" y="274"/>
                  </a:cxn>
                  <a:cxn ang="0">
                    <a:pos x="160" y="316"/>
                  </a:cxn>
                  <a:cxn ang="0">
                    <a:pos x="184" y="354"/>
                  </a:cxn>
                  <a:cxn ang="0">
                    <a:pos x="180" y="372"/>
                  </a:cxn>
                  <a:cxn ang="0">
                    <a:pos x="180" y="416"/>
                  </a:cxn>
                  <a:cxn ang="0">
                    <a:pos x="152" y="410"/>
                  </a:cxn>
                  <a:cxn ang="0">
                    <a:pos x="142" y="396"/>
                  </a:cxn>
                  <a:cxn ang="0">
                    <a:pos x="124" y="408"/>
                  </a:cxn>
                  <a:cxn ang="0">
                    <a:pos x="100" y="414"/>
                  </a:cxn>
                  <a:cxn ang="0">
                    <a:pos x="64" y="444"/>
                  </a:cxn>
                  <a:cxn ang="0">
                    <a:pos x="60" y="478"/>
                  </a:cxn>
                  <a:cxn ang="0">
                    <a:pos x="10" y="484"/>
                  </a:cxn>
                  <a:cxn ang="0">
                    <a:pos x="0" y="510"/>
                  </a:cxn>
                  <a:cxn ang="0">
                    <a:pos x="18" y="534"/>
                  </a:cxn>
                  <a:cxn ang="0">
                    <a:pos x="34" y="586"/>
                  </a:cxn>
                  <a:cxn ang="0">
                    <a:pos x="88" y="602"/>
                  </a:cxn>
                  <a:cxn ang="0">
                    <a:pos x="116" y="626"/>
                  </a:cxn>
                </a:cxnLst>
                <a:rect l="0" t="0" r="r" b="b"/>
                <a:pathLst>
                  <a:path w="536" h="631">
                    <a:moveTo>
                      <a:pt x="116" y="626"/>
                    </a:moveTo>
                    <a:cubicBezTo>
                      <a:pt x="126" y="629"/>
                      <a:pt x="128" y="631"/>
                      <a:pt x="142" y="626"/>
                    </a:cubicBezTo>
                    <a:cubicBezTo>
                      <a:pt x="144" y="625"/>
                      <a:pt x="142" y="621"/>
                      <a:pt x="144" y="620"/>
                    </a:cubicBezTo>
                    <a:cubicBezTo>
                      <a:pt x="147" y="618"/>
                      <a:pt x="156" y="616"/>
                      <a:pt x="156" y="616"/>
                    </a:cubicBezTo>
                    <a:cubicBezTo>
                      <a:pt x="160" y="605"/>
                      <a:pt x="164" y="599"/>
                      <a:pt x="174" y="594"/>
                    </a:cubicBezTo>
                    <a:cubicBezTo>
                      <a:pt x="180" y="576"/>
                      <a:pt x="183" y="575"/>
                      <a:pt x="194" y="560"/>
                    </a:cubicBezTo>
                    <a:cubicBezTo>
                      <a:pt x="199" y="554"/>
                      <a:pt x="212" y="544"/>
                      <a:pt x="212" y="544"/>
                    </a:cubicBezTo>
                    <a:cubicBezTo>
                      <a:pt x="224" y="526"/>
                      <a:pt x="204" y="554"/>
                      <a:pt x="226" y="532"/>
                    </a:cubicBezTo>
                    <a:cubicBezTo>
                      <a:pt x="228" y="530"/>
                      <a:pt x="230" y="516"/>
                      <a:pt x="230" y="516"/>
                    </a:cubicBezTo>
                    <a:cubicBezTo>
                      <a:pt x="238" y="513"/>
                      <a:pt x="247" y="515"/>
                      <a:pt x="256" y="514"/>
                    </a:cubicBezTo>
                    <a:cubicBezTo>
                      <a:pt x="257" y="508"/>
                      <a:pt x="261" y="486"/>
                      <a:pt x="264" y="480"/>
                    </a:cubicBezTo>
                    <a:lnTo>
                      <a:pt x="270" y="476"/>
                    </a:lnTo>
                    <a:cubicBezTo>
                      <a:pt x="270" y="476"/>
                      <a:pt x="280" y="460"/>
                      <a:pt x="280" y="460"/>
                    </a:cubicBezTo>
                    <a:cubicBezTo>
                      <a:pt x="285" y="455"/>
                      <a:pt x="298" y="446"/>
                      <a:pt x="304" y="442"/>
                    </a:cubicBezTo>
                    <a:cubicBezTo>
                      <a:pt x="309" y="434"/>
                      <a:pt x="317" y="429"/>
                      <a:pt x="320" y="422"/>
                    </a:cubicBezTo>
                    <a:cubicBezTo>
                      <a:pt x="323" y="415"/>
                      <a:pt x="316" y="406"/>
                      <a:pt x="320" y="400"/>
                    </a:cubicBezTo>
                    <a:cubicBezTo>
                      <a:pt x="323" y="396"/>
                      <a:pt x="342" y="388"/>
                      <a:pt x="344" y="386"/>
                    </a:cubicBezTo>
                    <a:cubicBezTo>
                      <a:pt x="346" y="385"/>
                      <a:pt x="350" y="382"/>
                      <a:pt x="350" y="382"/>
                    </a:cubicBezTo>
                    <a:cubicBezTo>
                      <a:pt x="354" y="371"/>
                      <a:pt x="357" y="370"/>
                      <a:pt x="368" y="368"/>
                    </a:cubicBezTo>
                    <a:cubicBezTo>
                      <a:pt x="377" y="359"/>
                      <a:pt x="373" y="365"/>
                      <a:pt x="378" y="350"/>
                    </a:cubicBezTo>
                    <a:cubicBezTo>
                      <a:pt x="379" y="346"/>
                      <a:pt x="382" y="338"/>
                      <a:pt x="382" y="338"/>
                    </a:cubicBezTo>
                    <a:cubicBezTo>
                      <a:pt x="384" y="316"/>
                      <a:pt x="381" y="314"/>
                      <a:pt x="400" y="308"/>
                    </a:cubicBezTo>
                    <a:cubicBezTo>
                      <a:pt x="403" y="298"/>
                      <a:pt x="407" y="290"/>
                      <a:pt x="412" y="280"/>
                    </a:cubicBezTo>
                    <a:cubicBezTo>
                      <a:pt x="414" y="247"/>
                      <a:pt x="412" y="238"/>
                      <a:pt x="444" y="234"/>
                    </a:cubicBezTo>
                    <a:cubicBezTo>
                      <a:pt x="452" y="231"/>
                      <a:pt x="454" y="226"/>
                      <a:pt x="460" y="220"/>
                    </a:cubicBezTo>
                    <a:cubicBezTo>
                      <a:pt x="474" y="179"/>
                      <a:pt x="467" y="138"/>
                      <a:pt x="506" y="112"/>
                    </a:cubicBezTo>
                    <a:cubicBezTo>
                      <a:pt x="509" y="69"/>
                      <a:pt x="505" y="97"/>
                      <a:pt x="518" y="78"/>
                    </a:cubicBezTo>
                    <a:cubicBezTo>
                      <a:pt x="521" y="64"/>
                      <a:pt x="519" y="71"/>
                      <a:pt x="524" y="56"/>
                    </a:cubicBezTo>
                    <a:cubicBezTo>
                      <a:pt x="525" y="54"/>
                      <a:pt x="526" y="50"/>
                      <a:pt x="526" y="50"/>
                    </a:cubicBezTo>
                    <a:cubicBezTo>
                      <a:pt x="527" y="36"/>
                      <a:pt x="536" y="7"/>
                      <a:pt x="516" y="0"/>
                    </a:cubicBezTo>
                    <a:cubicBezTo>
                      <a:pt x="507" y="13"/>
                      <a:pt x="500" y="36"/>
                      <a:pt x="498" y="52"/>
                    </a:cubicBezTo>
                    <a:cubicBezTo>
                      <a:pt x="496" y="64"/>
                      <a:pt x="498" y="83"/>
                      <a:pt x="492" y="94"/>
                    </a:cubicBezTo>
                    <a:cubicBezTo>
                      <a:pt x="487" y="103"/>
                      <a:pt x="476" y="102"/>
                      <a:pt x="468" y="104"/>
                    </a:cubicBezTo>
                    <a:cubicBezTo>
                      <a:pt x="463" y="114"/>
                      <a:pt x="462" y="122"/>
                      <a:pt x="452" y="128"/>
                    </a:cubicBezTo>
                    <a:cubicBezTo>
                      <a:pt x="437" y="150"/>
                      <a:pt x="433" y="186"/>
                      <a:pt x="410" y="202"/>
                    </a:cubicBezTo>
                    <a:cubicBezTo>
                      <a:pt x="396" y="200"/>
                      <a:pt x="382" y="198"/>
                      <a:pt x="368" y="196"/>
                    </a:cubicBezTo>
                    <a:cubicBezTo>
                      <a:pt x="370" y="179"/>
                      <a:pt x="375" y="171"/>
                      <a:pt x="358" y="168"/>
                    </a:cubicBezTo>
                    <a:cubicBezTo>
                      <a:pt x="349" y="170"/>
                      <a:pt x="343" y="174"/>
                      <a:pt x="334" y="176"/>
                    </a:cubicBezTo>
                    <a:cubicBezTo>
                      <a:pt x="308" y="174"/>
                      <a:pt x="313" y="174"/>
                      <a:pt x="296" y="168"/>
                    </a:cubicBezTo>
                    <a:cubicBezTo>
                      <a:pt x="288" y="171"/>
                      <a:pt x="280" y="173"/>
                      <a:pt x="272" y="178"/>
                    </a:cubicBezTo>
                    <a:cubicBezTo>
                      <a:pt x="267" y="188"/>
                      <a:pt x="269" y="191"/>
                      <a:pt x="258" y="194"/>
                    </a:cubicBezTo>
                    <a:cubicBezTo>
                      <a:pt x="255" y="208"/>
                      <a:pt x="250" y="221"/>
                      <a:pt x="246" y="234"/>
                    </a:cubicBezTo>
                    <a:cubicBezTo>
                      <a:pt x="245" y="238"/>
                      <a:pt x="237" y="237"/>
                      <a:pt x="234" y="240"/>
                    </a:cubicBezTo>
                    <a:cubicBezTo>
                      <a:pt x="213" y="257"/>
                      <a:pt x="188" y="267"/>
                      <a:pt x="162" y="274"/>
                    </a:cubicBezTo>
                    <a:cubicBezTo>
                      <a:pt x="153" y="287"/>
                      <a:pt x="161" y="297"/>
                      <a:pt x="160" y="316"/>
                    </a:cubicBezTo>
                    <a:cubicBezTo>
                      <a:pt x="163" y="336"/>
                      <a:pt x="166" y="345"/>
                      <a:pt x="184" y="354"/>
                    </a:cubicBezTo>
                    <a:cubicBezTo>
                      <a:pt x="188" y="362"/>
                      <a:pt x="181" y="362"/>
                      <a:pt x="180" y="372"/>
                    </a:cubicBezTo>
                    <a:cubicBezTo>
                      <a:pt x="179" y="382"/>
                      <a:pt x="185" y="410"/>
                      <a:pt x="180" y="416"/>
                    </a:cubicBezTo>
                    <a:cubicBezTo>
                      <a:pt x="170" y="414"/>
                      <a:pt x="162" y="411"/>
                      <a:pt x="152" y="410"/>
                    </a:cubicBezTo>
                    <a:cubicBezTo>
                      <a:pt x="146" y="408"/>
                      <a:pt x="147" y="396"/>
                      <a:pt x="142" y="396"/>
                    </a:cubicBezTo>
                    <a:cubicBezTo>
                      <a:pt x="137" y="396"/>
                      <a:pt x="131" y="405"/>
                      <a:pt x="124" y="408"/>
                    </a:cubicBezTo>
                    <a:cubicBezTo>
                      <a:pt x="121" y="424"/>
                      <a:pt x="113" y="418"/>
                      <a:pt x="100" y="414"/>
                    </a:cubicBezTo>
                    <a:cubicBezTo>
                      <a:pt x="71" y="418"/>
                      <a:pt x="83" y="431"/>
                      <a:pt x="64" y="444"/>
                    </a:cubicBezTo>
                    <a:cubicBezTo>
                      <a:pt x="63" y="455"/>
                      <a:pt x="69" y="471"/>
                      <a:pt x="60" y="478"/>
                    </a:cubicBezTo>
                    <a:cubicBezTo>
                      <a:pt x="54" y="483"/>
                      <a:pt x="20" y="482"/>
                      <a:pt x="10" y="484"/>
                    </a:cubicBezTo>
                    <a:cubicBezTo>
                      <a:pt x="5" y="492"/>
                      <a:pt x="3" y="501"/>
                      <a:pt x="0" y="510"/>
                    </a:cubicBezTo>
                    <a:cubicBezTo>
                      <a:pt x="2" y="526"/>
                      <a:pt x="4" y="527"/>
                      <a:pt x="18" y="534"/>
                    </a:cubicBezTo>
                    <a:cubicBezTo>
                      <a:pt x="29" y="550"/>
                      <a:pt x="28" y="579"/>
                      <a:pt x="34" y="586"/>
                    </a:cubicBezTo>
                    <a:cubicBezTo>
                      <a:pt x="44" y="598"/>
                      <a:pt x="76" y="601"/>
                      <a:pt x="88" y="602"/>
                    </a:cubicBezTo>
                    <a:cubicBezTo>
                      <a:pt x="100" y="608"/>
                      <a:pt x="113" y="612"/>
                      <a:pt x="116" y="626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92929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es-CO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s-CO" sz="2707" u="sng" dirty="0">
                  <a:solidFill>
                    <a:prstClr val="black"/>
                  </a:solidFill>
                  <a:latin typeface="Kozuka Gothic Pr6N B" pitchFamily="34" charset="-128"/>
                  <a:ea typeface="Kozuka Gothic Pr6N B" pitchFamily="34" charset="-128"/>
                </a:endParaRPr>
              </a:p>
            </p:txBody>
          </p:sp>
          <p:grpSp>
            <p:nvGrpSpPr>
              <p:cNvPr id="8" name="81 Grupo"/>
              <p:cNvGrpSpPr/>
              <p:nvPr/>
            </p:nvGrpSpPr>
            <p:grpSpPr>
              <a:xfrm>
                <a:off x="4708635" y="1006458"/>
                <a:ext cx="4255978" cy="5594350"/>
                <a:chOff x="4708635" y="1006458"/>
                <a:chExt cx="4255978" cy="5594350"/>
              </a:xfrm>
              <a:grpFill/>
            </p:grpSpPr>
            <p:sp>
              <p:nvSpPr>
                <p:cNvPr id="9" name="Freeform 46"/>
                <p:cNvSpPr>
                  <a:spLocks/>
                </p:cNvSpPr>
                <p:nvPr/>
              </p:nvSpPr>
              <p:spPr bwMode="auto">
                <a:xfrm>
                  <a:off x="5593342" y="2005013"/>
                  <a:ext cx="609600" cy="717550"/>
                </a:xfrm>
                <a:custGeom>
                  <a:avLst/>
                  <a:gdLst/>
                  <a:ahLst/>
                  <a:cxnLst>
                    <a:cxn ang="0">
                      <a:pos x="200" y="9"/>
                    </a:cxn>
                    <a:cxn ang="0">
                      <a:pos x="186" y="0"/>
                    </a:cxn>
                    <a:cxn ang="0">
                      <a:pos x="165" y="0"/>
                    </a:cxn>
                    <a:cxn ang="0">
                      <a:pos x="146" y="6"/>
                    </a:cxn>
                    <a:cxn ang="0">
                      <a:pos x="122" y="12"/>
                    </a:cxn>
                    <a:cxn ang="0">
                      <a:pos x="96" y="27"/>
                    </a:cxn>
                    <a:cxn ang="0">
                      <a:pos x="86" y="47"/>
                    </a:cxn>
                    <a:cxn ang="0">
                      <a:pos x="68" y="98"/>
                    </a:cxn>
                    <a:cxn ang="0">
                      <a:pos x="51" y="114"/>
                    </a:cxn>
                    <a:cxn ang="0">
                      <a:pos x="36" y="122"/>
                    </a:cxn>
                    <a:cxn ang="0">
                      <a:pos x="20" y="140"/>
                    </a:cxn>
                    <a:cxn ang="0">
                      <a:pos x="23" y="159"/>
                    </a:cxn>
                    <a:cxn ang="0">
                      <a:pos x="29" y="182"/>
                    </a:cxn>
                    <a:cxn ang="0">
                      <a:pos x="38" y="212"/>
                    </a:cxn>
                    <a:cxn ang="0">
                      <a:pos x="60" y="207"/>
                    </a:cxn>
                    <a:cxn ang="0">
                      <a:pos x="71" y="224"/>
                    </a:cxn>
                    <a:cxn ang="0">
                      <a:pos x="47" y="288"/>
                    </a:cxn>
                    <a:cxn ang="0">
                      <a:pos x="44" y="293"/>
                    </a:cxn>
                    <a:cxn ang="0">
                      <a:pos x="39" y="297"/>
                    </a:cxn>
                    <a:cxn ang="0">
                      <a:pos x="30" y="317"/>
                    </a:cxn>
                    <a:cxn ang="0">
                      <a:pos x="18" y="365"/>
                    </a:cxn>
                    <a:cxn ang="0">
                      <a:pos x="12" y="381"/>
                    </a:cxn>
                    <a:cxn ang="0">
                      <a:pos x="0" y="420"/>
                    </a:cxn>
                    <a:cxn ang="0">
                      <a:pos x="11" y="456"/>
                    </a:cxn>
                    <a:cxn ang="0">
                      <a:pos x="74" y="513"/>
                    </a:cxn>
                    <a:cxn ang="0">
                      <a:pos x="96" y="510"/>
                    </a:cxn>
                    <a:cxn ang="0">
                      <a:pos x="137" y="518"/>
                    </a:cxn>
                    <a:cxn ang="0">
                      <a:pos x="167" y="512"/>
                    </a:cxn>
                    <a:cxn ang="0">
                      <a:pos x="194" y="485"/>
                    </a:cxn>
                    <a:cxn ang="0">
                      <a:pos x="209" y="462"/>
                    </a:cxn>
                    <a:cxn ang="0">
                      <a:pos x="219" y="425"/>
                    </a:cxn>
                    <a:cxn ang="0">
                      <a:pos x="242" y="422"/>
                    </a:cxn>
                    <a:cxn ang="0">
                      <a:pos x="263" y="410"/>
                    </a:cxn>
                    <a:cxn ang="0">
                      <a:pos x="278" y="390"/>
                    </a:cxn>
                    <a:cxn ang="0">
                      <a:pos x="296" y="380"/>
                    </a:cxn>
                    <a:cxn ang="0">
                      <a:pos x="305" y="365"/>
                    </a:cxn>
                    <a:cxn ang="0">
                      <a:pos x="317" y="348"/>
                    </a:cxn>
                    <a:cxn ang="0">
                      <a:pos x="333" y="344"/>
                    </a:cxn>
                    <a:cxn ang="0">
                      <a:pos x="398" y="330"/>
                    </a:cxn>
                    <a:cxn ang="0">
                      <a:pos x="411" y="315"/>
                    </a:cxn>
                    <a:cxn ang="0">
                      <a:pos x="416" y="293"/>
                    </a:cxn>
                    <a:cxn ang="0">
                      <a:pos x="417" y="278"/>
                    </a:cxn>
                    <a:cxn ang="0">
                      <a:pos x="372" y="242"/>
                    </a:cxn>
                    <a:cxn ang="0">
                      <a:pos x="330" y="258"/>
                    </a:cxn>
                    <a:cxn ang="0">
                      <a:pos x="306" y="245"/>
                    </a:cxn>
                    <a:cxn ang="0">
                      <a:pos x="285" y="228"/>
                    </a:cxn>
                    <a:cxn ang="0">
                      <a:pos x="279" y="162"/>
                    </a:cxn>
                    <a:cxn ang="0">
                      <a:pos x="276" y="146"/>
                    </a:cxn>
                    <a:cxn ang="0">
                      <a:pos x="293" y="155"/>
                    </a:cxn>
                    <a:cxn ang="0">
                      <a:pos x="311" y="144"/>
                    </a:cxn>
                    <a:cxn ang="0">
                      <a:pos x="320" y="135"/>
                    </a:cxn>
                    <a:cxn ang="0">
                      <a:pos x="299" y="110"/>
                    </a:cxn>
                    <a:cxn ang="0">
                      <a:pos x="288" y="92"/>
                    </a:cxn>
                    <a:cxn ang="0">
                      <a:pos x="266" y="84"/>
                    </a:cxn>
                    <a:cxn ang="0">
                      <a:pos x="248" y="63"/>
                    </a:cxn>
                    <a:cxn ang="0">
                      <a:pos x="233" y="60"/>
                    </a:cxn>
                    <a:cxn ang="0">
                      <a:pos x="207" y="41"/>
                    </a:cxn>
                    <a:cxn ang="0">
                      <a:pos x="200" y="9"/>
                    </a:cxn>
                  </a:cxnLst>
                  <a:rect l="0" t="0" r="r" b="b"/>
                  <a:pathLst>
                    <a:path w="423" h="518">
                      <a:moveTo>
                        <a:pt x="200" y="9"/>
                      </a:moveTo>
                      <a:cubicBezTo>
                        <a:pt x="193" y="8"/>
                        <a:pt x="193" y="3"/>
                        <a:pt x="186" y="0"/>
                      </a:cubicBezTo>
                      <a:cubicBezTo>
                        <a:pt x="174" y="3"/>
                        <a:pt x="176" y="4"/>
                        <a:pt x="165" y="0"/>
                      </a:cubicBezTo>
                      <a:cubicBezTo>
                        <a:pt x="158" y="2"/>
                        <a:pt x="153" y="5"/>
                        <a:pt x="146" y="6"/>
                      </a:cubicBezTo>
                      <a:cubicBezTo>
                        <a:pt x="138" y="9"/>
                        <a:pt x="130" y="11"/>
                        <a:pt x="122" y="12"/>
                      </a:cubicBezTo>
                      <a:cubicBezTo>
                        <a:pt x="118" y="25"/>
                        <a:pt x="109" y="24"/>
                        <a:pt x="96" y="27"/>
                      </a:cubicBezTo>
                      <a:cubicBezTo>
                        <a:pt x="91" y="36"/>
                        <a:pt x="96" y="42"/>
                        <a:pt x="86" y="47"/>
                      </a:cubicBezTo>
                      <a:cubicBezTo>
                        <a:pt x="73" y="64"/>
                        <a:pt x="96" y="92"/>
                        <a:pt x="68" y="98"/>
                      </a:cubicBezTo>
                      <a:cubicBezTo>
                        <a:pt x="62" y="105"/>
                        <a:pt x="60" y="112"/>
                        <a:pt x="51" y="114"/>
                      </a:cubicBezTo>
                      <a:cubicBezTo>
                        <a:pt x="46" y="120"/>
                        <a:pt x="43" y="120"/>
                        <a:pt x="36" y="122"/>
                      </a:cubicBezTo>
                      <a:cubicBezTo>
                        <a:pt x="30" y="127"/>
                        <a:pt x="24" y="133"/>
                        <a:pt x="20" y="140"/>
                      </a:cubicBezTo>
                      <a:cubicBezTo>
                        <a:pt x="18" y="148"/>
                        <a:pt x="18" y="152"/>
                        <a:pt x="23" y="159"/>
                      </a:cubicBezTo>
                      <a:cubicBezTo>
                        <a:pt x="26" y="167"/>
                        <a:pt x="29" y="182"/>
                        <a:pt x="29" y="182"/>
                      </a:cubicBezTo>
                      <a:cubicBezTo>
                        <a:pt x="30" y="194"/>
                        <a:pt x="33" y="201"/>
                        <a:pt x="38" y="212"/>
                      </a:cubicBezTo>
                      <a:cubicBezTo>
                        <a:pt x="47" y="205"/>
                        <a:pt x="47" y="206"/>
                        <a:pt x="60" y="207"/>
                      </a:cubicBezTo>
                      <a:cubicBezTo>
                        <a:pt x="64" y="213"/>
                        <a:pt x="66" y="219"/>
                        <a:pt x="71" y="224"/>
                      </a:cubicBezTo>
                      <a:cubicBezTo>
                        <a:pt x="75" y="250"/>
                        <a:pt x="69" y="272"/>
                        <a:pt x="47" y="288"/>
                      </a:cubicBezTo>
                      <a:cubicBezTo>
                        <a:pt x="46" y="290"/>
                        <a:pt x="45" y="292"/>
                        <a:pt x="44" y="293"/>
                      </a:cubicBezTo>
                      <a:cubicBezTo>
                        <a:pt x="43" y="295"/>
                        <a:pt x="40" y="295"/>
                        <a:pt x="39" y="297"/>
                      </a:cubicBezTo>
                      <a:cubicBezTo>
                        <a:pt x="35" y="302"/>
                        <a:pt x="34" y="311"/>
                        <a:pt x="30" y="317"/>
                      </a:cubicBezTo>
                      <a:cubicBezTo>
                        <a:pt x="28" y="333"/>
                        <a:pt x="26" y="351"/>
                        <a:pt x="18" y="365"/>
                      </a:cubicBezTo>
                      <a:cubicBezTo>
                        <a:pt x="17" y="371"/>
                        <a:pt x="16" y="376"/>
                        <a:pt x="12" y="381"/>
                      </a:cubicBezTo>
                      <a:cubicBezTo>
                        <a:pt x="9" y="394"/>
                        <a:pt x="6" y="408"/>
                        <a:pt x="0" y="420"/>
                      </a:cubicBezTo>
                      <a:cubicBezTo>
                        <a:pt x="3" y="438"/>
                        <a:pt x="4" y="442"/>
                        <a:pt x="11" y="456"/>
                      </a:cubicBezTo>
                      <a:cubicBezTo>
                        <a:pt x="20" y="499"/>
                        <a:pt x="31" y="508"/>
                        <a:pt x="74" y="513"/>
                      </a:cubicBezTo>
                      <a:cubicBezTo>
                        <a:pt x="82" y="517"/>
                        <a:pt x="89" y="513"/>
                        <a:pt x="96" y="510"/>
                      </a:cubicBezTo>
                      <a:cubicBezTo>
                        <a:pt x="110" y="512"/>
                        <a:pt x="124" y="514"/>
                        <a:pt x="137" y="518"/>
                      </a:cubicBezTo>
                      <a:cubicBezTo>
                        <a:pt x="147" y="516"/>
                        <a:pt x="158" y="517"/>
                        <a:pt x="167" y="512"/>
                      </a:cubicBezTo>
                      <a:cubicBezTo>
                        <a:pt x="170" y="497"/>
                        <a:pt x="182" y="492"/>
                        <a:pt x="194" y="485"/>
                      </a:cubicBezTo>
                      <a:cubicBezTo>
                        <a:pt x="200" y="475"/>
                        <a:pt x="197" y="467"/>
                        <a:pt x="209" y="462"/>
                      </a:cubicBezTo>
                      <a:cubicBezTo>
                        <a:pt x="211" y="449"/>
                        <a:pt x="211" y="436"/>
                        <a:pt x="219" y="425"/>
                      </a:cubicBezTo>
                      <a:cubicBezTo>
                        <a:pt x="223" y="411"/>
                        <a:pt x="232" y="419"/>
                        <a:pt x="242" y="422"/>
                      </a:cubicBezTo>
                      <a:cubicBezTo>
                        <a:pt x="259" y="419"/>
                        <a:pt x="252" y="419"/>
                        <a:pt x="263" y="410"/>
                      </a:cubicBezTo>
                      <a:cubicBezTo>
                        <a:pt x="267" y="403"/>
                        <a:pt x="271" y="394"/>
                        <a:pt x="278" y="390"/>
                      </a:cubicBezTo>
                      <a:cubicBezTo>
                        <a:pt x="289" y="393"/>
                        <a:pt x="290" y="388"/>
                        <a:pt x="296" y="380"/>
                      </a:cubicBezTo>
                      <a:cubicBezTo>
                        <a:pt x="297" y="373"/>
                        <a:pt x="298" y="366"/>
                        <a:pt x="305" y="365"/>
                      </a:cubicBezTo>
                      <a:cubicBezTo>
                        <a:pt x="317" y="367"/>
                        <a:pt x="309" y="355"/>
                        <a:pt x="317" y="348"/>
                      </a:cubicBezTo>
                      <a:cubicBezTo>
                        <a:pt x="322" y="344"/>
                        <a:pt x="327" y="345"/>
                        <a:pt x="333" y="344"/>
                      </a:cubicBezTo>
                      <a:cubicBezTo>
                        <a:pt x="353" y="334"/>
                        <a:pt x="377" y="340"/>
                        <a:pt x="398" y="330"/>
                      </a:cubicBezTo>
                      <a:cubicBezTo>
                        <a:pt x="403" y="323"/>
                        <a:pt x="403" y="319"/>
                        <a:pt x="411" y="315"/>
                      </a:cubicBezTo>
                      <a:cubicBezTo>
                        <a:pt x="410" y="305"/>
                        <a:pt x="404" y="295"/>
                        <a:pt x="416" y="293"/>
                      </a:cubicBezTo>
                      <a:cubicBezTo>
                        <a:pt x="423" y="289"/>
                        <a:pt x="420" y="284"/>
                        <a:pt x="417" y="278"/>
                      </a:cubicBezTo>
                      <a:cubicBezTo>
                        <a:pt x="415" y="267"/>
                        <a:pt x="384" y="244"/>
                        <a:pt x="372" y="242"/>
                      </a:cubicBezTo>
                      <a:cubicBezTo>
                        <a:pt x="354" y="243"/>
                        <a:pt x="346" y="255"/>
                        <a:pt x="330" y="258"/>
                      </a:cubicBezTo>
                      <a:cubicBezTo>
                        <a:pt x="317" y="256"/>
                        <a:pt x="319" y="247"/>
                        <a:pt x="306" y="245"/>
                      </a:cubicBezTo>
                      <a:cubicBezTo>
                        <a:pt x="298" y="241"/>
                        <a:pt x="293" y="233"/>
                        <a:pt x="285" y="228"/>
                      </a:cubicBezTo>
                      <a:cubicBezTo>
                        <a:pt x="276" y="217"/>
                        <a:pt x="287" y="181"/>
                        <a:pt x="279" y="162"/>
                      </a:cubicBezTo>
                      <a:cubicBezTo>
                        <a:pt x="278" y="155"/>
                        <a:pt x="275" y="153"/>
                        <a:pt x="276" y="146"/>
                      </a:cubicBezTo>
                      <a:cubicBezTo>
                        <a:pt x="286" y="147"/>
                        <a:pt x="285" y="150"/>
                        <a:pt x="293" y="155"/>
                      </a:cubicBezTo>
                      <a:cubicBezTo>
                        <a:pt x="299" y="152"/>
                        <a:pt x="306" y="148"/>
                        <a:pt x="311" y="144"/>
                      </a:cubicBezTo>
                      <a:cubicBezTo>
                        <a:pt x="314" y="141"/>
                        <a:pt x="320" y="135"/>
                        <a:pt x="320" y="135"/>
                      </a:cubicBezTo>
                      <a:cubicBezTo>
                        <a:pt x="317" y="121"/>
                        <a:pt x="309" y="120"/>
                        <a:pt x="299" y="110"/>
                      </a:cubicBezTo>
                      <a:cubicBezTo>
                        <a:pt x="296" y="103"/>
                        <a:pt x="292" y="98"/>
                        <a:pt x="288" y="92"/>
                      </a:cubicBezTo>
                      <a:cubicBezTo>
                        <a:pt x="286" y="83"/>
                        <a:pt x="275" y="85"/>
                        <a:pt x="266" y="84"/>
                      </a:cubicBezTo>
                      <a:cubicBezTo>
                        <a:pt x="261" y="78"/>
                        <a:pt x="256" y="66"/>
                        <a:pt x="248" y="63"/>
                      </a:cubicBezTo>
                      <a:cubicBezTo>
                        <a:pt x="243" y="61"/>
                        <a:pt x="233" y="60"/>
                        <a:pt x="233" y="60"/>
                      </a:cubicBezTo>
                      <a:cubicBezTo>
                        <a:pt x="222" y="53"/>
                        <a:pt x="221" y="43"/>
                        <a:pt x="207" y="41"/>
                      </a:cubicBezTo>
                      <a:cubicBezTo>
                        <a:pt x="192" y="34"/>
                        <a:pt x="195" y="23"/>
                        <a:pt x="200" y="9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rgbClr val="92929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es-CO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s-CO" sz="2707" u="sng" dirty="0">
                    <a:solidFill>
                      <a:prstClr val="black"/>
                    </a:solidFill>
                    <a:latin typeface="Kozuka Gothic Pr6N B" pitchFamily="34" charset="-128"/>
                    <a:ea typeface="Kozuka Gothic Pr6N B" pitchFamily="34" charset="-128"/>
                  </a:endParaRPr>
                </a:p>
              </p:txBody>
            </p:sp>
            <p:sp>
              <p:nvSpPr>
                <p:cNvPr id="10" name="Freeform 61"/>
                <p:cNvSpPr>
                  <a:spLocks/>
                </p:cNvSpPr>
                <p:nvPr/>
              </p:nvSpPr>
              <p:spPr bwMode="auto">
                <a:xfrm>
                  <a:off x="5676900" y="3344863"/>
                  <a:ext cx="360363" cy="293687"/>
                </a:xfrm>
                <a:custGeom>
                  <a:avLst/>
                  <a:gdLst/>
                  <a:ahLst/>
                  <a:cxnLst>
                    <a:cxn ang="0">
                      <a:pos x="30" y="116"/>
                    </a:cxn>
                    <a:cxn ang="0">
                      <a:pos x="60" y="116"/>
                    </a:cxn>
                    <a:cxn ang="0">
                      <a:pos x="72" y="146"/>
                    </a:cxn>
                    <a:cxn ang="0">
                      <a:pos x="84" y="150"/>
                    </a:cxn>
                    <a:cxn ang="0">
                      <a:pos x="92" y="168"/>
                    </a:cxn>
                    <a:cxn ang="0">
                      <a:pos x="120" y="184"/>
                    </a:cxn>
                    <a:cxn ang="0">
                      <a:pos x="138" y="190"/>
                    </a:cxn>
                    <a:cxn ang="0">
                      <a:pos x="220" y="156"/>
                    </a:cxn>
                    <a:cxn ang="0">
                      <a:pos x="204" y="142"/>
                    </a:cxn>
                    <a:cxn ang="0">
                      <a:pos x="160" y="128"/>
                    </a:cxn>
                    <a:cxn ang="0">
                      <a:pos x="118" y="102"/>
                    </a:cxn>
                    <a:cxn ang="0">
                      <a:pos x="102" y="130"/>
                    </a:cxn>
                    <a:cxn ang="0">
                      <a:pos x="106" y="78"/>
                    </a:cxn>
                    <a:cxn ang="0">
                      <a:pos x="118" y="50"/>
                    </a:cxn>
                    <a:cxn ang="0">
                      <a:pos x="144" y="56"/>
                    </a:cxn>
                    <a:cxn ang="0">
                      <a:pos x="118" y="16"/>
                    </a:cxn>
                    <a:cxn ang="0">
                      <a:pos x="96" y="24"/>
                    </a:cxn>
                    <a:cxn ang="0">
                      <a:pos x="76" y="4"/>
                    </a:cxn>
                    <a:cxn ang="0">
                      <a:pos x="64" y="0"/>
                    </a:cxn>
                    <a:cxn ang="0">
                      <a:pos x="50" y="20"/>
                    </a:cxn>
                    <a:cxn ang="0">
                      <a:pos x="24" y="28"/>
                    </a:cxn>
                    <a:cxn ang="0">
                      <a:pos x="2" y="46"/>
                    </a:cxn>
                    <a:cxn ang="0">
                      <a:pos x="6" y="80"/>
                    </a:cxn>
                    <a:cxn ang="0">
                      <a:pos x="20" y="110"/>
                    </a:cxn>
                    <a:cxn ang="0">
                      <a:pos x="30" y="116"/>
                    </a:cxn>
                  </a:cxnLst>
                  <a:rect l="0" t="0" r="r" b="b"/>
                  <a:pathLst>
                    <a:path w="254" h="211">
                      <a:moveTo>
                        <a:pt x="30" y="116"/>
                      </a:moveTo>
                      <a:cubicBezTo>
                        <a:pt x="39" y="115"/>
                        <a:pt x="51" y="112"/>
                        <a:pt x="60" y="116"/>
                      </a:cubicBezTo>
                      <a:cubicBezTo>
                        <a:pt x="67" y="119"/>
                        <a:pt x="66" y="144"/>
                        <a:pt x="72" y="146"/>
                      </a:cubicBezTo>
                      <a:cubicBezTo>
                        <a:pt x="76" y="147"/>
                        <a:pt x="84" y="150"/>
                        <a:pt x="84" y="150"/>
                      </a:cubicBezTo>
                      <a:cubicBezTo>
                        <a:pt x="99" y="145"/>
                        <a:pt x="95" y="159"/>
                        <a:pt x="92" y="168"/>
                      </a:cubicBezTo>
                      <a:cubicBezTo>
                        <a:pt x="108" y="172"/>
                        <a:pt x="114" y="166"/>
                        <a:pt x="120" y="184"/>
                      </a:cubicBezTo>
                      <a:cubicBezTo>
                        <a:pt x="122" y="190"/>
                        <a:pt x="138" y="190"/>
                        <a:pt x="138" y="190"/>
                      </a:cubicBezTo>
                      <a:cubicBezTo>
                        <a:pt x="254" y="184"/>
                        <a:pt x="202" y="211"/>
                        <a:pt x="220" y="156"/>
                      </a:cubicBezTo>
                      <a:cubicBezTo>
                        <a:pt x="216" y="150"/>
                        <a:pt x="204" y="142"/>
                        <a:pt x="204" y="142"/>
                      </a:cubicBezTo>
                      <a:cubicBezTo>
                        <a:pt x="194" y="126"/>
                        <a:pt x="178" y="129"/>
                        <a:pt x="160" y="128"/>
                      </a:cubicBezTo>
                      <a:cubicBezTo>
                        <a:pt x="150" y="113"/>
                        <a:pt x="134" y="107"/>
                        <a:pt x="118" y="102"/>
                      </a:cubicBezTo>
                      <a:cubicBezTo>
                        <a:pt x="115" y="112"/>
                        <a:pt x="111" y="124"/>
                        <a:pt x="102" y="130"/>
                      </a:cubicBezTo>
                      <a:cubicBezTo>
                        <a:pt x="88" y="109"/>
                        <a:pt x="99" y="99"/>
                        <a:pt x="106" y="78"/>
                      </a:cubicBezTo>
                      <a:cubicBezTo>
                        <a:pt x="107" y="65"/>
                        <a:pt x="102" y="46"/>
                        <a:pt x="118" y="50"/>
                      </a:cubicBezTo>
                      <a:cubicBezTo>
                        <a:pt x="129" y="57"/>
                        <a:pt x="131" y="58"/>
                        <a:pt x="144" y="56"/>
                      </a:cubicBezTo>
                      <a:cubicBezTo>
                        <a:pt x="152" y="33"/>
                        <a:pt x="137" y="22"/>
                        <a:pt x="118" y="16"/>
                      </a:cubicBezTo>
                      <a:cubicBezTo>
                        <a:pt x="109" y="22"/>
                        <a:pt x="107" y="27"/>
                        <a:pt x="96" y="24"/>
                      </a:cubicBezTo>
                      <a:cubicBezTo>
                        <a:pt x="94" y="10"/>
                        <a:pt x="88" y="9"/>
                        <a:pt x="76" y="4"/>
                      </a:cubicBezTo>
                      <a:cubicBezTo>
                        <a:pt x="72" y="2"/>
                        <a:pt x="64" y="0"/>
                        <a:pt x="64" y="0"/>
                      </a:cubicBezTo>
                      <a:cubicBezTo>
                        <a:pt x="53" y="4"/>
                        <a:pt x="57" y="13"/>
                        <a:pt x="50" y="20"/>
                      </a:cubicBezTo>
                      <a:cubicBezTo>
                        <a:pt x="43" y="27"/>
                        <a:pt x="33" y="27"/>
                        <a:pt x="24" y="28"/>
                      </a:cubicBezTo>
                      <a:cubicBezTo>
                        <a:pt x="14" y="31"/>
                        <a:pt x="8" y="37"/>
                        <a:pt x="2" y="46"/>
                      </a:cubicBezTo>
                      <a:cubicBezTo>
                        <a:pt x="0" y="59"/>
                        <a:pt x="0" y="68"/>
                        <a:pt x="6" y="80"/>
                      </a:cubicBezTo>
                      <a:cubicBezTo>
                        <a:pt x="8" y="92"/>
                        <a:pt x="10" y="103"/>
                        <a:pt x="20" y="110"/>
                      </a:cubicBezTo>
                      <a:cubicBezTo>
                        <a:pt x="22" y="115"/>
                        <a:pt x="24" y="122"/>
                        <a:pt x="30" y="116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rgbClr val="92929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es-CO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s-CO" sz="2707" u="sng" dirty="0">
                    <a:solidFill>
                      <a:prstClr val="black"/>
                    </a:solidFill>
                    <a:latin typeface="Kozuka Gothic Pr6N B" pitchFamily="34" charset="-128"/>
                    <a:ea typeface="Kozuka Gothic Pr6N B" pitchFamily="34" charset="-128"/>
                  </a:endParaRPr>
                </a:p>
              </p:txBody>
            </p:sp>
            <p:grpSp>
              <p:nvGrpSpPr>
                <p:cNvPr id="11" name="80 Grupo"/>
                <p:cNvGrpSpPr/>
                <p:nvPr/>
              </p:nvGrpSpPr>
              <p:grpSpPr>
                <a:xfrm>
                  <a:off x="4708635" y="1006458"/>
                  <a:ext cx="4255978" cy="5594350"/>
                  <a:chOff x="4708635" y="1003300"/>
                  <a:chExt cx="4255978" cy="5594350"/>
                </a:xfrm>
                <a:grpFill/>
              </p:grpSpPr>
              <p:sp>
                <p:nvSpPr>
                  <p:cNvPr id="12" name="Freeform 62"/>
                  <p:cNvSpPr>
                    <a:spLocks/>
                  </p:cNvSpPr>
                  <p:nvPr/>
                </p:nvSpPr>
                <p:spPr bwMode="auto">
                  <a:xfrm>
                    <a:off x="5810250" y="3600450"/>
                    <a:ext cx="171450" cy="211138"/>
                  </a:xfrm>
                  <a:custGeom>
                    <a:avLst/>
                    <a:gdLst/>
                    <a:ahLst/>
                    <a:cxnLst>
                      <a:cxn ang="0">
                        <a:pos x="44" y="11"/>
                      </a:cxn>
                      <a:cxn ang="0">
                        <a:pos x="34" y="31"/>
                      </a:cxn>
                      <a:cxn ang="0">
                        <a:pos x="12" y="23"/>
                      </a:cxn>
                      <a:cxn ang="0">
                        <a:pos x="18" y="75"/>
                      </a:cxn>
                      <a:cxn ang="0">
                        <a:pos x="30" y="127"/>
                      </a:cxn>
                      <a:cxn ang="0">
                        <a:pos x="38" y="153"/>
                      </a:cxn>
                      <a:cxn ang="0">
                        <a:pos x="62" y="91"/>
                      </a:cxn>
                      <a:cxn ang="0">
                        <a:pos x="82" y="69"/>
                      </a:cxn>
                      <a:cxn ang="0">
                        <a:pos x="110" y="41"/>
                      </a:cxn>
                      <a:cxn ang="0">
                        <a:pos x="118" y="15"/>
                      </a:cxn>
                      <a:cxn ang="0">
                        <a:pos x="44" y="11"/>
                      </a:cxn>
                    </a:cxnLst>
                    <a:rect l="0" t="0" r="r" b="b"/>
                    <a:pathLst>
                      <a:path w="118" h="153">
                        <a:moveTo>
                          <a:pt x="44" y="11"/>
                        </a:moveTo>
                        <a:cubicBezTo>
                          <a:pt x="42" y="21"/>
                          <a:pt x="44" y="28"/>
                          <a:pt x="34" y="31"/>
                        </a:cubicBezTo>
                        <a:cubicBezTo>
                          <a:pt x="22" y="27"/>
                          <a:pt x="27" y="20"/>
                          <a:pt x="12" y="23"/>
                        </a:cubicBezTo>
                        <a:cubicBezTo>
                          <a:pt x="8" y="38"/>
                          <a:pt x="0" y="69"/>
                          <a:pt x="18" y="75"/>
                        </a:cubicBezTo>
                        <a:cubicBezTo>
                          <a:pt x="24" y="93"/>
                          <a:pt x="19" y="112"/>
                          <a:pt x="30" y="127"/>
                        </a:cubicBezTo>
                        <a:cubicBezTo>
                          <a:pt x="33" y="136"/>
                          <a:pt x="35" y="144"/>
                          <a:pt x="38" y="153"/>
                        </a:cubicBezTo>
                        <a:cubicBezTo>
                          <a:pt x="58" y="146"/>
                          <a:pt x="51" y="108"/>
                          <a:pt x="62" y="91"/>
                        </a:cubicBezTo>
                        <a:cubicBezTo>
                          <a:pt x="68" y="82"/>
                          <a:pt x="76" y="78"/>
                          <a:pt x="82" y="69"/>
                        </a:cubicBezTo>
                        <a:cubicBezTo>
                          <a:pt x="87" y="45"/>
                          <a:pt x="93" y="53"/>
                          <a:pt x="110" y="41"/>
                        </a:cubicBezTo>
                        <a:cubicBezTo>
                          <a:pt x="116" y="32"/>
                          <a:pt x="116" y="27"/>
                          <a:pt x="118" y="15"/>
                        </a:cubicBezTo>
                        <a:cubicBezTo>
                          <a:pt x="113" y="0"/>
                          <a:pt x="61" y="11"/>
                          <a:pt x="44" y="11"/>
                        </a:cubicBezTo>
                        <a:close/>
                      </a:path>
                    </a:pathLst>
                  </a:custGeom>
                  <a:grpFill/>
                  <a:ln w="9525" cap="flat" cmpd="sng">
                    <a:solidFill>
                      <a:srgbClr val="92929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es-CO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s-CO" sz="2707" u="sng" dirty="0">
                      <a:solidFill>
                        <a:prstClr val="black"/>
                      </a:solidFill>
                      <a:latin typeface="Kozuka Gothic Pr6N B" pitchFamily="34" charset="-128"/>
                      <a:ea typeface="Kozuka Gothic Pr6N B" pitchFamily="34" charset="-128"/>
                    </a:endParaRPr>
                  </a:p>
                </p:txBody>
              </p:sp>
              <p:grpSp>
                <p:nvGrpSpPr>
                  <p:cNvPr id="13" name="79 Grupo"/>
                  <p:cNvGrpSpPr/>
                  <p:nvPr/>
                </p:nvGrpSpPr>
                <p:grpSpPr>
                  <a:xfrm>
                    <a:off x="4708635" y="1003300"/>
                    <a:ext cx="4255978" cy="5594350"/>
                    <a:chOff x="4708635" y="1003300"/>
                    <a:chExt cx="4255978" cy="5594350"/>
                  </a:xfrm>
                  <a:grpFill/>
                </p:grpSpPr>
                <p:sp>
                  <p:nvSpPr>
                    <p:cNvPr id="14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7167563" y="4500563"/>
                      <a:ext cx="1000125" cy="1085850"/>
                    </a:xfrm>
                    <a:custGeom>
                      <a:avLst/>
                      <a:gdLst/>
                      <a:ahLst/>
                      <a:cxnLst>
                        <a:cxn ang="0">
                          <a:pos x="496" y="58"/>
                        </a:cxn>
                        <a:cxn ang="0">
                          <a:pos x="440" y="12"/>
                        </a:cxn>
                        <a:cxn ang="0">
                          <a:pos x="384" y="22"/>
                        </a:cxn>
                        <a:cxn ang="0">
                          <a:pos x="322" y="36"/>
                        </a:cxn>
                        <a:cxn ang="0">
                          <a:pos x="202" y="66"/>
                        </a:cxn>
                        <a:cxn ang="0">
                          <a:pos x="178" y="90"/>
                        </a:cxn>
                        <a:cxn ang="0">
                          <a:pos x="130" y="114"/>
                        </a:cxn>
                        <a:cxn ang="0">
                          <a:pos x="106" y="178"/>
                        </a:cxn>
                        <a:cxn ang="0">
                          <a:pos x="92" y="236"/>
                        </a:cxn>
                        <a:cxn ang="0">
                          <a:pos x="38" y="280"/>
                        </a:cxn>
                        <a:cxn ang="0">
                          <a:pos x="14" y="310"/>
                        </a:cxn>
                        <a:cxn ang="0">
                          <a:pos x="16" y="386"/>
                        </a:cxn>
                        <a:cxn ang="0">
                          <a:pos x="58" y="416"/>
                        </a:cxn>
                        <a:cxn ang="0">
                          <a:pos x="96" y="446"/>
                        </a:cxn>
                        <a:cxn ang="0">
                          <a:pos x="132" y="454"/>
                        </a:cxn>
                        <a:cxn ang="0">
                          <a:pos x="198" y="470"/>
                        </a:cxn>
                        <a:cxn ang="0">
                          <a:pos x="252" y="496"/>
                        </a:cxn>
                        <a:cxn ang="0">
                          <a:pos x="266" y="560"/>
                        </a:cxn>
                        <a:cxn ang="0">
                          <a:pos x="298" y="558"/>
                        </a:cxn>
                        <a:cxn ang="0">
                          <a:pos x="340" y="582"/>
                        </a:cxn>
                        <a:cxn ang="0">
                          <a:pos x="376" y="598"/>
                        </a:cxn>
                        <a:cxn ang="0">
                          <a:pos x="420" y="588"/>
                        </a:cxn>
                        <a:cxn ang="0">
                          <a:pos x="428" y="580"/>
                        </a:cxn>
                        <a:cxn ang="0">
                          <a:pos x="412" y="656"/>
                        </a:cxn>
                        <a:cxn ang="0">
                          <a:pos x="426" y="734"/>
                        </a:cxn>
                        <a:cxn ang="0">
                          <a:pos x="444" y="732"/>
                        </a:cxn>
                        <a:cxn ang="0">
                          <a:pos x="462" y="714"/>
                        </a:cxn>
                        <a:cxn ang="0">
                          <a:pos x="492" y="740"/>
                        </a:cxn>
                        <a:cxn ang="0">
                          <a:pos x="518" y="734"/>
                        </a:cxn>
                        <a:cxn ang="0">
                          <a:pos x="564" y="750"/>
                        </a:cxn>
                        <a:cxn ang="0">
                          <a:pos x="608" y="766"/>
                        </a:cxn>
                        <a:cxn ang="0">
                          <a:pos x="600" y="706"/>
                        </a:cxn>
                        <a:cxn ang="0">
                          <a:pos x="570" y="656"/>
                        </a:cxn>
                        <a:cxn ang="0">
                          <a:pos x="568" y="592"/>
                        </a:cxn>
                        <a:cxn ang="0">
                          <a:pos x="496" y="558"/>
                        </a:cxn>
                        <a:cxn ang="0">
                          <a:pos x="484" y="548"/>
                        </a:cxn>
                        <a:cxn ang="0">
                          <a:pos x="470" y="396"/>
                        </a:cxn>
                        <a:cxn ang="0">
                          <a:pos x="556" y="340"/>
                        </a:cxn>
                        <a:cxn ang="0">
                          <a:pos x="600" y="324"/>
                        </a:cxn>
                        <a:cxn ang="0">
                          <a:pos x="638" y="346"/>
                        </a:cxn>
                        <a:cxn ang="0">
                          <a:pos x="662" y="354"/>
                        </a:cxn>
                        <a:cxn ang="0">
                          <a:pos x="682" y="312"/>
                        </a:cxn>
                        <a:cxn ang="0">
                          <a:pos x="656" y="222"/>
                        </a:cxn>
                        <a:cxn ang="0">
                          <a:pos x="596" y="222"/>
                        </a:cxn>
                        <a:cxn ang="0">
                          <a:pos x="522" y="222"/>
                        </a:cxn>
                      </a:cxnLst>
                      <a:rect l="0" t="0" r="r" b="b"/>
                      <a:pathLst>
                        <a:path w="696" h="781">
                          <a:moveTo>
                            <a:pt x="522" y="94"/>
                          </a:moveTo>
                          <a:cubicBezTo>
                            <a:pt x="521" y="94"/>
                            <a:pt x="508" y="65"/>
                            <a:pt x="496" y="58"/>
                          </a:cubicBezTo>
                          <a:cubicBezTo>
                            <a:pt x="484" y="51"/>
                            <a:pt x="461" y="60"/>
                            <a:pt x="452" y="52"/>
                          </a:cubicBezTo>
                          <a:cubicBezTo>
                            <a:pt x="443" y="44"/>
                            <a:pt x="446" y="20"/>
                            <a:pt x="440" y="12"/>
                          </a:cubicBezTo>
                          <a:cubicBezTo>
                            <a:pt x="434" y="4"/>
                            <a:pt x="427" y="0"/>
                            <a:pt x="418" y="2"/>
                          </a:cubicBezTo>
                          <a:cubicBezTo>
                            <a:pt x="403" y="6"/>
                            <a:pt x="398" y="18"/>
                            <a:pt x="384" y="22"/>
                          </a:cubicBezTo>
                          <a:cubicBezTo>
                            <a:pt x="372" y="20"/>
                            <a:pt x="361" y="17"/>
                            <a:pt x="354" y="28"/>
                          </a:cubicBezTo>
                          <a:cubicBezTo>
                            <a:pt x="325" y="24"/>
                            <a:pt x="341" y="30"/>
                            <a:pt x="322" y="36"/>
                          </a:cubicBezTo>
                          <a:cubicBezTo>
                            <a:pt x="298" y="34"/>
                            <a:pt x="278" y="33"/>
                            <a:pt x="254" y="36"/>
                          </a:cubicBezTo>
                          <a:cubicBezTo>
                            <a:pt x="242" y="55"/>
                            <a:pt x="223" y="61"/>
                            <a:pt x="202" y="66"/>
                          </a:cubicBezTo>
                          <a:cubicBezTo>
                            <a:pt x="198" y="73"/>
                            <a:pt x="198" y="82"/>
                            <a:pt x="190" y="86"/>
                          </a:cubicBezTo>
                          <a:cubicBezTo>
                            <a:pt x="186" y="88"/>
                            <a:pt x="178" y="90"/>
                            <a:pt x="178" y="90"/>
                          </a:cubicBezTo>
                          <a:cubicBezTo>
                            <a:pt x="162" y="88"/>
                            <a:pt x="157" y="86"/>
                            <a:pt x="144" y="82"/>
                          </a:cubicBezTo>
                          <a:cubicBezTo>
                            <a:pt x="135" y="91"/>
                            <a:pt x="136" y="103"/>
                            <a:pt x="130" y="114"/>
                          </a:cubicBezTo>
                          <a:cubicBezTo>
                            <a:pt x="127" y="119"/>
                            <a:pt x="122" y="130"/>
                            <a:pt x="122" y="130"/>
                          </a:cubicBezTo>
                          <a:cubicBezTo>
                            <a:pt x="120" y="156"/>
                            <a:pt x="113" y="156"/>
                            <a:pt x="106" y="178"/>
                          </a:cubicBezTo>
                          <a:cubicBezTo>
                            <a:pt x="103" y="209"/>
                            <a:pt x="103" y="196"/>
                            <a:pt x="112" y="222"/>
                          </a:cubicBezTo>
                          <a:cubicBezTo>
                            <a:pt x="102" y="237"/>
                            <a:pt x="109" y="233"/>
                            <a:pt x="92" y="236"/>
                          </a:cubicBezTo>
                          <a:cubicBezTo>
                            <a:pt x="84" y="266"/>
                            <a:pt x="77" y="257"/>
                            <a:pt x="50" y="266"/>
                          </a:cubicBezTo>
                          <a:cubicBezTo>
                            <a:pt x="46" y="271"/>
                            <a:pt x="41" y="275"/>
                            <a:pt x="38" y="280"/>
                          </a:cubicBezTo>
                          <a:cubicBezTo>
                            <a:pt x="35" y="285"/>
                            <a:pt x="38" y="293"/>
                            <a:pt x="34" y="298"/>
                          </a:cubicBezTo>
                          <a:cubicBezTo>
                            <a:pt x="29" y="304"/>
                            <a:pt x="14" y="310"/>
                            <a:pt x="14" y="310"/>
                          </a:cubicBezTo>
                          <a:cubicBezTo>
                            <a:pt x="10" y="322"/>
                            <a:pt x="7" y="324"/>
                            <a:pt x="0" y="334"/>
                          </a:cubicBezTo>
                          <a:cubicBezTo>
                            <a:pt x="1" y="338"/>
                            <a:pt x="15" y="385"/>
                            <a:pt x="16" y="386"/>
                          </a:cubicBezTo>
                          <a:cubicBezTo>
                            <a:pt x="19" y="389"/>
                            <a:pt x="24" y="387"/>
                            <a:pt x="28" y="388"/>
                          </a:cubicBezTo>
                          <a:cubicBezTo>
                            <a:pt x="38" y="408"/>
                            <a:pt x="34" y="410"/>
                            <a:pt x="58" y="416"/>
                          </a:cubicBezTo>
                          <a:cubicBezTo>
                            <a:pt x="74" y="412"/>
                            <a:pt x="68" y="425"/>
                            <a:pt x="78" y="434"/>
                          </a:cubicBezTo>
                          <a:cubicBezTo>
                            <a:pt x="83" y="439"/>
                            <a:pt x="96" y="446"/>
                            <a:pt x="96" y="446"/>
                          </a:cubicBezTo>
                          <a:cubicBezTo>
                            <a:pt x="105" y="444"/>
                            <a:pt x="110" y="442"/>
                            <a:pt x="120" y="446"/>
                          </a:cubicBezTo>
                          <a:cubicBezTo>
                            <a:pt x="124" y="448"/>
                            <a:pt x="132" y="454"/>
                            <a:pt x="132" y="454"/>
                          </a:cubicBezTo>
                          <a:cubicBezTo>
                            <a:pt x="139" y="452"/>
                            <a:pt x="145" y="450"/>
                            <a:pt x="152" y="448"/>
                          </a:cubicBezTo>
                          <a:cubicBezTo>
                            <a:pt x="165" y="474"/>
                            <a:pt x="159" y="468"/>
                            <a:pt x="198" y="470"/>
                          </a:cubicBezTo>
                          <a:cubicBezTo>
                            <a:pt x="208" y="477"/>
                            <a:pt x="204" y="487"/>
                            <a:pt x="214" y="490"/>
                          </a:cubicBezTo>
                          <a:cubicBezTo>
                            <a:pt x="228" y="487"/>
                            <a:pt x="241" y="485"/>
                            <a:pt x="252" y="496"/>
                          </a:cubicBezTo>
                          <a:cubicBezTo>
                            <a:pt x="256" y="507"/>
                            <a:pt x="256" y="518"/>
                            <a:pt x="262" y="528"/>
                          </a:cubicBezTo>
                          <a:cubicBezTo>
                            <a:pt x="263" y="539"/>
                            <a:pt x="263" y="550"/>
                            <a:pt x="266" y="560"/>
                          </a:cubicBezTo>
                          <a:cubicBezTo>
                            <a:pt x="268" y="567"/>
                            <a:pt x="276" y="578"/>
                            <a:pt x="276" y="578"/>
                          </a:cubicBezTo>
                          <a:cubicBezTo>
                            <a:pt x="284" y="573"/>
                            <a:pt x="291" y="565"/>
                            <a:pt x="298" y="558"/>
                          </a:cubicBezTo>
                          <a:cubicBezTo>
                            <a:pt x="309" y="562"/>
                            <a:pt x="310" y="566"/>
                            <a:pt x="318" y="574"/>
                          </a:cubicBezTo>
                          <a:cubicBezTo>
                            <a:pt x="323" y="588"/>
                            <a:pt x="328" y="585"/>
                            <a:pt x="340" y="582"/>
                          </a:cubicBezTo>
                          <a:cubicBezTo>
                            <a:pt x="362" y="560"/>
                            <a:pt x="354" y="593"/>
                            <a:pt x="360" y="596"/>
                          </a:cubicBezTo>
                          <a:cubicBezTo>
                            <a:pt x="365" y="599"/>
                            <a:pt x="371" y="597"/>
                            <a:pt x="376" y="598"/>
                          </a:cubicBezTo>
                          <a:cubicBezTo>
                            <a:pt x="386" y="595"/>
                            <a:pt x="391" y="589"/>
                            <a:pt x="400" y="584"/>
                          </a:cubicBezTo>
                          <a:cubicBezTo>
                            <a:pt x="407" y="585"/>
                            <a:pt x="414" y="591"/>
                            <a:pt x="420" y="588"/>
                          </a:cubicBezTo>
                          <a:cubicBezTo>
                            <a:pt x="422" y="587"/>
                            <a:pt x="421" y="583"/>
                            <a:pt x="422" y="582"/>
                          </a:cubicBezTo>
                          <a:cubicBezTo>
                            <a:pt x="423" y="581"/>
                            <a:pt x="426" y="581"/>
                            <a:pt x="428" y="580"/>
                          </a:cubicBezTo>
                          <a:cubicBezTo>
                            <a:pt x="451" y="609"/>
                            <a:pt x="422" y="608"/>
                            <a:pt x="404" y="626"/>
                          </a:cubicBezTo>
                          <a:cubicBezTo>
                            <a:pt x="406" y="642"/>
                            <a:pt x="408" y="643"/>
                            <a:pt x="412" y="656"/>
                          </a:cubicBezTo>
                          <a:cubicBezTo>
                            <a:pt x="410" y="676"/>
                            <a:pt x="402" y="694"/>
                            <a:pt x="428" y="700"/>
                          </a:cubicBezTo>
                          <a:cubicBezTo>
                            <a:pt x="432" y="711"/>
                            <a:pt x="430" y="723"/>
                            <a:pt x="426" y="734"/>
                          </a:cubicBezTo>
                          <a:cubicBezTo>
                            <a:pt x="432" y="738"/>
                            <a:pt x="440" y="744"/>
                            <a:pt x="440" y="744"/>
                          </a:cubicBezTo>
                          <a:cubicBezTo>
                            <a:pt x="443" y="741"/>
                            <a:pt x="443" y="736"/>
                            <a:pt x="444" y="732"/>
                          </a:cubicBezTo>
                          <a:cubicBezTo>
                            <a:pt x="445" y="730"/>
                            <a:pt x="445" y="727"/>
                            <a:pt x="446" y="726"/>
                          </a:cubicBezTo>
                          <a:cubicBezTo>
                            <a:pt x="455" y="717"/>
                            <a:pt x="450" y="721"/>
                            <a:pt x="462" y="714"/>
                          </a:cubicBezTo>
                          <a:cubicBezTo>
                            <a:pt x="475" y="715"/>
                            <a:pt x="489" y="721"/>
                            <a:pt x="502" y="718"/>
                          </a:cubicBezTo>
                          <a:cubicBezTo>
                            <a:pt x="524" y="725"/>
                            <a:pt x="504" y="738"/>
                            <a:pt x="492" y="740"/>
                          </a:cubicBezTo>
                          <a:cubicBezTo>
                            <a:pt x="489" y="750"/>
                            <a:pt x="496" y="747"/>
                            <a:pt x="504" y="750"/>
                          </a:cubicBezTo>
                          <a:cubicBezTo>
                            <a:pt x="511" y="745"/>
                            <a:pt x="512" y="740"/>
                            <a:pt x="518" y="734"/>
                          </a:cubicBezTo>
                          <a:cubicBezTo>
                            <a:pt x="531" y="738"/>
                            <a:pt x="535" y="741"/>
                            <a:pt x="548" y="738"/>
                          </a:cubicBezTo>
                          <a:cubicBezTo>
                            <a:pt x="557" y="744"/>
                            <a:pt x="553" y="747"/>
                            <a:pt x="564" y="750"/>
                          </a:cubicBezTo>
                          <a:cubicBezTo>
                            <a:pt x="566" y="776"/>
                            <a:pt x="565" y="781"/>
                            <a:pt x="582" y="764"/>
                          </a:cubicBezTo>
                          <a:cubicBezTo>
                            <a:pt x="594" y="766"/>
                            <a:pt x="602" y="775"/>
                            <a:pt x="608" y="766"/>
                          </a:cubicBezTo>
                          <a:cubicBezTo>
                            <a:pt x="610" y="756"/>
                            <a:pt x="612" y="746"/>
                            <a:pt x="614" y="736"/>
                          </a:cubicBezTo>
                          <a:cubicBezTo>
                            <a:pt x="612" y="724"/>
                            <a:pt x="604" y="718"/>
                            <a:pt x="600" y="706"/>
                          </a:cubicBezTo>
                          <a:cubicBezTo>
                            <a:pt x="603" y="684"/>
                            <a:pt x="606" y="682"/>
                            <a:pt x="584" y="676"/>
                          </a:cubicBezTo>
                          <a:cubicBezTo>
                            <a:pt x="578" y="670"/>
                            <a:pt x="574" y="664"/>
                            <a:pt x="570" y="656"/>
                          </a:cubicBezTo>
                          <a:cubicBezTo>
                            <a:pt x="573" y="648"/>
                            <a:pt x="578" y="647"/>
                            <a:pt x="582" y="640"/>
                          </a:cubicBezTo>
                          <a:cubicBezTo>
                            <a:pt x="581" y="624"/>
                            <a:pt x="580" y="604"/>
                            <a:pt x="568" y="592"/>
                          </a:cubicBezTo>
                          <a:cubicBezTo>
                            <a:pt x="556" y="594"/>
                            <a:pt x="549" y="593"/>
                            <a:pt x="538" y="590"/>
                          </a:cubicBezTo>
                          <a:cubicBezTo>
                            <a:pt x="532" y="581"/>
                            <a:pt x="507" y="561"/>
                            <a:pt x="496" y="558"/>
                          </a:cubicBezTo>
                          <a:cubicBezTo>
                            <a:pt x="493" y="559"/>
                            <a:pt x="491" y="563"/>
                            <a:pt x="488" y="562"/>
                          </a:cubicBezTo>
                          <a:cubicBezTo>
                            <a:pt x="483" y="560"/>
                            <a:pt x="486" y="552"/>
                            <a:pt x="484" y="548"/>
                          </a:cubicBezTo>
                          <a:cubicBezTo>
                            <a:pt x="480" y="539"/>
                            <a:pt x="476" y="535"/>
                            <a:pt x="468" y="530"/>
                          </a:cubicBezTo>
                          <a:cubicBezTo>
                            <a:pt x="469" y="485"/>
                            <a:pt x="469" y="441"/>
                            <a:pt x="470" y="396"/>
                          </a:cubicBezTo>
                          <a:cubicBezTo>
                            <a:pt x="471" y="357"/>
                            <a:pt x="487" y="364"/>
                            <a:pt x="518" y="354"/>
                          </a:cubicBezTo>
                          <a:cubicBezTo>
                            <a:pt x="537" y="357"/>
                            <a:pt x="545" y="355"/>
                            <a:pt x="556" y="340"/>
                          </a:cubicBezTo>
                          <a:cubicBezTo>
                            <a:pt x="558" y="341"/>
                            <a:pt x="572" y="344"/>
                            <a:pt x="574" y="344"/>
                          </a:cubicBezTo>
                          <a:cubicBezTo>
                            <a:pt x="585" y="343"/>
                            <a:pt x="589" y="327"/>
                            <a:pt x="600" y="324"/>
                          </a:cubicBezTo>
                          <a:cubicBezTo>
                            <a:pt x="613" y="333"/>
                            <a:pt x="612" y="349"/>
                            <a:pt x="632" y="354"/>
                          </a:cubicBezTo>
                          <a:cubicBezTo>
                            <a:pt x="634" y="351"/>
                            <a:pt x="635" y="347"/>
                            <a:pt x="638" y="346"/>
                          </a:cubicBezTo>
                          <a:cubicBezTo>
                            <a:pt x="644" y="345"/>
                            <a:pt x="650" y="350"/>
                            <a:pt x="656" y="352"/>
                          </a:cubicBezTo>
                          <a:cubicBezTo>
                            <a:pt x="658" y="353"/>
                            <a:pt x="662" y="354"/>
                            <a:pt x="662" y="354"/>
                          </a:cubicBezTo>
                          <a:cubicBezTo>
                            <a:pt x="672" y="351"/>
                            <a:pt x="682" y="346"/>
                            <a:pt x="692" y="342"/>
                          </a:cubicBezTo>
                          <a:cubicBezTo>
                            <a:pt x="696" y="329"/>
                            <a:pt x="689" y="322"/>
                            <a:pt x="682" y="312"/>
                          </a:cubicBezTo>
                          <a:cubicBezTo>
                            <a:pt x="685" y="269"/>
                            <a:pt x="688" y="281"/>
                            <a:pt x="670" y="254"/>
                          </a:cubicBezTo>
                          <a:cubicBezTo>
                            <a:pt x="668" y="237"/>
                            <a:pt x="670" y="231"/>
                            <a:pt x="656" y="222"/>
                          </a:cubicBezTo>
                          <a:cubicBezTo>
                            <a:pt x="642" y="225"/>
                            <a:pt x="628" y="226"/>
                            <a:pt x="614" y="228"/>
                          </a:cubicBezTo>
                          <a:cubicBezTo>
                            <a:pt x="610" y="241"/>
                            <a:pt x="601" y="228"/>
                            <a:pt x="596" y="222"/>
                          </a:cubicBezTo>
                          <a:cubicBezTo>
                            <a:pt x="585" y="225"/>
                            <a:pt x="576" y="223"/>
                            <a:pt x="566" y="220"/>
                          </a:cubicBezTo>
                          <a:cubicBezTo>
                            <a:pt x="546" y="222"/>
                            <a:pt x="543" y="224"/>
                            <a:pt x="522" y="222"/>
                          </a:cubicBezTo>
                          <a:cubicBezTo>
                            <a:pt x="495" y="177"/>
                            <a:pt x="547" y="109"/>
                            <a:pt x="498" y="60"/>
                          </a:cubicBezTo>
                        </a:path>
                      </a:pathLst>
                    </a:custGeom>
                    <a:grpFill/>
                    <a:ln w="9525" cap="flat" cmpd="sng">
                      <a:solidFill>
                        <a:srgbClr val="9292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>
                      <a:defPPr>
                        <a:defRPr lang="es-CO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s-CO" sz="2707" u="sng" dirty="0">
                        <a:solidFill>
                          <a:prstClr val="black"/>
                        </a:solidFill>
                        <a:latin typeface="Kozuka Gothic Pr6N B" pitchFamily="34" charset="-128"/>
                        <a:ea typeface="Kozuka Gothic Pr6N B" pitchFamily="34" charset="-128"/>
                      </a:endParaRPr>
                    </a:p>
                  </p:txBody>
                </p:sp>
                <p:grpSp>
                  <p:nvGrpSpPr>
                    <p:cNvPr id="15" name="78 Grupo"/>
                    <p:cNvGrpSpPr/>
                    <p:nvPr/>
                  </p:nvGrpSpPr>
                  <p:grpSpPr>
                    <a:xfrm>
                      <a:off x="4708635" y="4067209"/>
                      <a:ext cx="3365390" cy="2530441"/>
                      <a:chOff x="4708635" y="4067209"/>
                      <a:chExt cx="3365390" cy="2530441"/>
                    </a:xfrm>
                    <a:grpFill/>
                  </p:grpSpPr>
                  <p:sp>
                    <p:nvSpPr>
                      <p:cNvPr id="38" name="Freeform 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077330" y="4067209"/>
                        <a:ext cx="773113" cy="8112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4" y="5"/>
                          </a:cxn>
                          <a:cxn ang="0">
                            <a:pos x="62" y="77"/>
                          </a:cxn>
                          <a:cxn ang="0">
                            <a:pos x="40" y="129"/>
                          </a:cxn>
                          <a:cxn ang="0">
                            <a:pos x="4" y="173"/>
                          </a:cxn>
                          <a:cxn ang="0">
                            <a:pos x="28" y="215"/>
                          </a:cxn>
                          <a:cxn ang="0">
                            <a:pos x="60" y="269"/>
                          </a:cxn>
                          <a:cxn ang="0">
                            <a:pos x="116" y="287"/>
                          </a:cxn>
                          <a:cxn ang="0">
                            <a:pos x="150" y="285"/>
                          </a:cxn>
                          <a:cxn ang="0">
                            <a:pos x="162" y="323"/>
                          </a:cxn>
                          <a:cxn ang="0">
                            <a:pos x="166" y="353"/>
                          </a:cxn>
                          <a:cxn ang="0">
                            <a:pos x="168" y="411"/>
                          </a:cxn>
                          <a:cxn ang="0">
                            <a:pos x="240" y="399"/>
                          </a:cxn>
                          <a:cxn ang="0">
                            <a:pos x="276" y="429"/>
                          </a:cxn>
                          <a:cxn ang="0">
                            <a:pos x="270" y="481"/>
                          </a:cxn>
                          <a:cxn ang="0">
                            <a:pos x="326" y="473"/>
                          </a:cxn>
                          <a:cxn ang="0">
                            <a:pos x="338" y="535"/>
                          </a:cxn>
                          <a:cxn ang="0">
                            <a:pos x="370" y="567"/>
                          </a:cxn>
                          <a:cxn ang="0">
                            <a:pos x="422" y="583"/>
                          </a:cxn>
                          <a:cxn ang="0">
                            <a:pos x="466" y="555"/>
                          </a:cxn>
                          <a:cxn ang="0">
                            <a:pos x="418" y="511"/>
                          </a:cxn>
                          <a:cxn ang="0">
                            <a:pos x="438" y="451"/>
                          </a:cxn>
                          <a:cxn ang="0">
                            <a:pos x="400" y="413"/>
                          </a:cxn>
                          <a:cxn ang="0">
                            <a:pos x="340" y="347"/>
                          </a:cxn>
                          <a:cxn ang="0">
                            <a:pos x="402" y="289"/>
                          </a:cxn>
                          <a:cxn ang="0">
                            <a:pos x="420" y="231"/>
                          </a:cxn>
                          <a:cxn ang="0">
                            <a:pos x="480" y="211"/>
                          </a:cxn>
                          <a:cxn ang="0">
                            <a:pos x="504" y="227"/>
                          </a:cxn>
                          <a:cxn ang="0">
                            <a:pos x="512" y="175"/>
                          </a:cxn>
                          <a:cxn ang="0">
                            <a:pos x="498" y="87"/>
                          </a:cxn>
                          <a:cxn ang="0">
                            <a:pos x="466" y="37"/>
                          </a:cxn>
                          <a:cxn ang="0">
                            <a:pos x="380" y="11"/>
                          </a:cxn>
                          <a:cxn ang="0">
                            <a:pos x="334" y="55"/>
                          </a:cxn>
                          <a:cxn ang="0">
                            <a:pos x="276" y="85"/>
                          </a:cxn>
                          <a:cxn ang="0">
                            <a:pos x="224" y="63"/>
                          </a:cxn>
                          <a:cxn ang="0">
                            <a:pos x="158" y="41"/>
                          </a:cxn>
                          <a:cxn ang="0">
                            <a:pos x="134" y="9"/>
                          </a:cxn>
                        </a:cxnLst>
                        <a:rect l="0" t="0" r="r" b="b"/>
                        <a:pathLst>
                          <a:path w="537" h="583">
                            <a:moveTo>
                              <a:pt x="134" y="9"/>
                            </a:moveTo>
                            <a:cubicBezTo>
                              <a:pt x="131" y="7"/>
                              <a:pt x="122" y="0"/>
                              <a:pt x="114" y="5"/>
                            </a:cubicBezTo>
                            <a:cubicBezTo>
                              <a:pt x="106" y="10"/>
                              <a:pt x="97" y="27"/>
                              <a:pt x="88" y="39"/>
                            </a:cubicBezTo>
                            <a:cubicBezTo>
                              <a:pt x="79" y="48"/>
                              <a:pt x="68" y="65"/>
                              <a:pt x="62" y="77"/>
                            </a:cubicBezTo>
                            <a:cubicBezTo>
                              <a:pt x="65" y="90"/>
                              <a:pt x="69" y="100"/>
                              <a:pt x="56" y="109"/>
                            </a:cubicBezTo>
                            <a:cubicBezTo>
                              <a:pt x="53" y="118"/>
                              <a:pt x="50" y="126"/>
                              <a:pt x="40" y="129"/>
                            </a:cubicBezTo>
                            <a:cubicBezTo>
                              <a:pt x="28" y="148"/>
                              <a:pt x="35" y="144"/>
                              <a:pt x="6" y="147"/>
                            </a:cubicBezTo>
                            <a:cubicBezTo>
                              <a:pt x="4" y="156"/>
                              <a:pt x="0" y="163"/>
                              <a:pt x="4" y="173"/>
                            </a:cubicBezTo>
                            <a:cubicBezTo>
                              <a:pt x="6" y="177"/>
                              <a:pt x="12" y="185"/>
                              <a:pt x="12" y="185"/>
                            </a:cubicBezTo>
                            <a:cubicBezTo>
                              <a:pt x="14" y="198"/>
                              <a:pt x="19" y="206"/>
                              <a:pt x="28" y="215"/>
                            </a:cubicBezTo>
                            <a:cubicBezTo>
                              <a:pt x="32" y="228"/>
                              <a:pt x="46" y="235"/>
                              <a:pt x="52" y="247"/>
                            </a:cubicBezTo>
                            <a:cubicBezTo>
                              <a:pt x="55" y="254"/>
                              <a:pt x="54" y="263"/>
                              <a:pt x="60" y="269"/>
                            </a:cubicBezTo>
                            <a:cubicBezTo>
                              <a:pt x="66" y="275"/>
                              <a:pt x="76" y="272"/>
                              <a:pt x="84" y="273"/>
                            </a:cubicBezTo>
                            <a:cubicBezTo>
                              <a:pt x="89" y="289"/>
                              <a:pt x="101" y="286"/>
                              <a:pt x="116" y="287"/>
                            </a:cubicBezTo>
                            <a:cubicBezTo>
                              <a:pt x="127" y="291"/>
                              <a:pt x="132" y="284"/>
                              <a:pt x="142" y="281"/>
                            </a:cubicBezTo>
                            <a:cubicBezTo>
                              <a:pt x="145" y="282"/>
                              <a:pt x="148" y="283"/>
                              <a:pt x="150" y="285"/>
                            </a:cubicBezTo>
                            <a:cubicBezTo>
                              <a:pt x="153" y="288"/>
                              <a:pt x="154" y="297"/>
                              <a:pt x="154" y="297"/>
                            </a:cubicBezTo>
                            <a:cubicBezTo>
                              <a:pt x="156" y="314"/>
                              <a:pt x="153" y="313"/>
                              <a:pt x="162" y="323"/>
                            </a:cubicBezTo>
                            <a:cubicBezTo>
                              <a:pt x="166" y="327"/>
                              <a:pt x="174" y="335"/>
                              <a:pt x="174" y="335"/>
                            </a:cubicBezTo>
                            <a:cubicBezTo>
                              <a:pt x="170" y="357"/>
                              <a:pt x="176" y="333"/>
                              <a:pt x="166" y="353"/>
                            </a:cubicBezTo>
                            <a:cubicBezTo>
                              <a:pt x="164" y="357"/>
                              <a:pt x="162" y="365"/>
                              <a:pt x="162" y="365"/>
                            </a:cubicBezTo>
                            <a:cubicBezTo>
                              <a:pt x="163" y="388"/>
                              <a:pt x="164" y="393"/>
                              <a:pt x="168" y="411"/>
                            </a:cubicBezTo>
                            <a:cubicBezTo>
                              <a:pt x="189" y="409"/>
                              <a:pt x="187" y="408"/>
                              <a:pt x="202" y="403"/>
                            </a:cubicBezTo>
                            <a:cubicBezTo>
                              <a:pt x="214" y="409"/>
                              <a:pt x="228" y="403"/>
                              <a:pt x="240" y="399"/>
                            </a:cubicBezTo>
                            <a:cubicBezTo>
                              <a:pt x="247" y="409"/>
                              <a:pt x="255" y="414"/>
                              <a:pt x="266" y="419"/>
                            </a:cubicBezTo>
                            <a:cubicBezTo>
                              <a:pt x="269" y="423"/>
                              <a:pt x="275" y="424"/>
                              <a:pt x="276" y="429"/>
                            </a:cubicBezTo>
                            <a:cubicBezTo>
                              <a:pt x="279" y="438"/>
                              <a:pt x="268" y="445"/>
                              <a:pt x="264" y="451"/>
                            </a:cubicBezTo>
                            <a:cubicBezTo>
                              <a:pt x="267" y="469"/>
                              <a:pt x="273" y="461"/>
                              <a:pt x="270" y="481"/>
                            </a:cubicBezTo>
                            <a:cubicBezTo>
                              <a:pt x="275" y="500"/>
                              <a:pt x="289" y="500"/>
                              <a:pt x="306" y="503"/>
                            </a:cubicBezTo>
                            <a:cubicBezTo>
                              <a:pt x="317" y="492"/>
                              <a:pt x="310" y="481"/>
                              <a:pt x="326" y="473"/>
                            </a:cubicBezTo>
                            <a:cubicBezTo>
                              <a:pt x="340" y="475"/>
                              <a:pt x="347" y="477"/>
                              <a:pt x="352" y="491"/>
                            </a:cubicBezTo>
                            <a:cubicBezTo>
                              <a:pt x="350" y="504"/>
                              <a:pt x="350" y="527"/>
                              <a:pt x="338" y="535"/>
                            </a:cubicBezTo>
                            <a:cubicBezTo>
                              <a:pt x="333" y="549"/>
                              <a:pt x="346" y="558"/>
                              <a:pt x="358" y="563"/>
                            </a:cubicBezTo>
                            <a:cubicBezTo>
                              <a:pt x="362" y="565"/>
                              <a:pt x="370" y="567"/>
                              <a:pt x="370" y="567"/>
                            </a:cubicBezTo>
                            <a:cubicBezTo>
                              <a:pt x="386" y="564"/>
                              <a:pt x="393" y="566"/>
                              <a:pt x="406" y="575"/>
                            </a:cubicBezTo>
                            <a:cubicBezTo>
                              <a:pt x="411" y="578"/>
                              <a:pt x="422" y="583"/>
                              <a:pt x="422" y="583"/>
                            </a:cubicBezTo>
                            <a:cubicBezTo>
                              <a:pt x="431" y="569"/>
                              <a:pt x="437" y="573"/>
                              <a:pt x="456" y="571"/>
                            </a:cubicBezTo>
                            <a:cubicBezTo>
                              <a:pt x="461" y="568"/>
                              <a:pt x="466" y="555"/>
                              <a:pt x="466" y="555"/>
                            </a:cubicBezTo>
                            <a:cubicBezTo>
                              <a:pt x="461" y="532"/>
                              <a:pt x="451" y="536"/>
                              <a:pt x="428" y="533"/>
                            </a:cubicBezTo>
                            <a:cubicBezTo>
                              <a:pt x="426" y="524"/>
                              <a:pt x="428" y="514"/>
                              <a:pt x="418" y="511"/>
                            </a:cubicBezTo>
                            <a:cubicBezTo>
                              <a:pt x="409" y="497"/>
                              <a:pt x="418" y="485"/>
                              <a:pt x="430" y="477"/>
                            </a:cubicBezTo>
                            <a:cubicBezTo>
                              <a:pt x="437" y="467"/>
                              <a:pt x="434" y="462"/>
                              <a:pt x="438" y="451"/>
                            </a:cubicBezTo>
                            <a:cubicBezTo>
                              <a:pt x="440" y="447"/>
                              <a:pt x="446" y="439"/>
                              <a:pt x="446" y="439"/>
                            </a:cubicBezTo>
                            <a:cubicBezTo>
                              <a:pt x="438" y="418"/>
                              <a:pt x="420" y="415"/>
                              <a:pt x="400" y="413"/>
                            </a:cubicBezTo>
                            <a:cubicBezTo>
                              <a:pt x="390" y="410"/>
                              <a:pt x="380" y="407"/>
                              <a:pt x="370" y="403"/>
                            </a:cubicBezTo>
                            <a:cubicBezTo>
                              <a:pt x="368" y="369"/>
                              <a:pt x="373" y="350"/>
                              <a:pt x="340" y="347"/>
                            </a:cubicBezTo>
                            <a:cubicBezTo>
                              <a:pt x="336" y="335"/>
                              <a:pt x="335" y="300"/>
                              <a:pt x="350" y="295"/>
                            </a:cubicBezTo>
                            <a:cubicBezTo>
                              <a:pt x="367" y="298"/>
                              <a:pt x="391" y="306"/>
                              <a:pt x="402" y="289"/>
                            </a:cubicBezTo>
                            <a:cubicBezTo>
                              <a:pt x="401" y="278"/>
                              <a:pt x="395" y="259"/>
                              <a:pt x="408" y="255"/>
                            </a:cubicBezTo>
                            <a:cubicBezTo>
                              <a:pt x="414" y="246"/>
                              <a:pt x="410" y="237"/>
                              <a:pt x="420" y="231"/>
                            </a:cubicBezTo>
                            <a:cubicBezTo>
                              <a:pt x="432" y="234"/>
                              <a:pt x="447" y="233"/>
                              <a:pt x="460" y="235"/>
                            </a:cubicBezTo>
                            <a:cubicBezTo>
                              <a:pt x="474" y="230"/>
                              <a:pt x="465" y="218"/>
                              <a:pt x="480" y="211"/>
                            </a:cubicBezTo>
                            <a:cubicBezTo>
                              <a:pt x="484" y="215"/>
                              <a:pt x="487" y="221"/>
                              <a:pt x="492" y="223"/>
                            </a:cubicBezTo>
                            <a:cubicBezTo>
                              <a:pt x="496" y="224"/>
                              <a:pt x="504" y="227"/>
                              <a:pt x="504" y="227"/>
                            </a:cubicBezTo>
                            <a:cubicBezTo>
                              <a:pt x="509" y="226"/>
                              <a:pt x="515" y="225"/>
                              <a:pt x="520" y="223"/>
                            </a:cubicBezTo>
                            <a:cubicBezTo>
                              <a:pt x="537" y="215"/>
                              <a:pt x="516" y="186"/>
                              <a:pt x="512" y="175"/>
                            </a:cubicBezTo>
                            <a:cubicBezTo>
                              <a:pt x="510" y="159"/>
                              <a:pt x="510" y="157"/>
                              <a:pt x="500" y="147"/>
                            </a:cubicBezTo>
                            <a:cubicBezTo>
                              <a:pt x="496" y="134"/>
                              <a:pt x="499" y="94"/>
                              <a:pt x="498" y="87"/>
                            </a:cubicBezTo>
                            <a:cubicBezTo>
                              <a:pt x="497" y="75"/>
                              <a:pt x="482" y="70"/>
                              <a:pt x="476" y="61"/>
                            </a:cubicBezTo>
                            <a:cubicBezTo>
                              <a:pt x="472" y="55"/>
                              <a:pt x="471" y="40"/>
                              <a:pt x="466" y="37"/>
                            </a:cubicBezTo>
                            <a:cubicBezTo>
                              <a:pt x="446" y="24"/>
                              <a:pt x="424" y="21"/>
                              <a:pt x="400" y="19"/>
                            </a:cubicBezTo>
                            <a:cubicBezTo>
                              <a:pt x="393" y="17"/>
                              <a:pt x="388" y="13"/>
                              <a:pt x="380" y="11"/>
                            </a:cubicBezTo>
                            <a:cubicBezTo>
                              <a:pt x="355" y="19"/>
                              <a:pt x="373" y="41"/>
                              <a:pt x="358" y="51"/>
                            </a:cubicBezTo>
                            <a:cubicBezTo>
                              <a:pt x="351" y="55"/>
                              <a:pt x="342" y="54"/>
                              <a:pt x="334" y="55"/>
                            </a:cubicBezTo>
                            <a:cubicBezTo>
                              <a:pt x="325" y="64"/>
                              <a:pt x="315" y="61"/>
                              <a:pt x="304" y="67"/>
                            </a:cubicBezTo>
                            <a:cubicBezTo>
                              <a:pt x="293" y="72"/>
                              <a:pt x="288" y="82"/>
                              <a:pt x="276" y="85"/>
                            </a:cubicBezTo>
                            <a:cubicBezTo>
                              <a:pt x="259" y="77"/>
                              <a:pt x="275" y="87"/>
                              <a:pt x="264" y="73"/>
                            </a:cubicBezTo>
                            <a:cubicBezTo>
                              <a:pt x="256" y="64"/>
                              <a:pt x="234" y="64"/>
                              <a:pt x="224" y="63"/>
                            </a:cubicBezTo>
                            <a:cubicBezTo>
                              <a:pt x="206" y="57"/>
                              <a:pt x="192" y="58"/>
                              <a:pt x="172" y="57"/>
                            </a:cubicBezTo>
                            <a:cubicBezTo>
                              <a:pt x="146" y="40"/>
                              <a:pt x="168" y="58"/>
                              <a:pt x="158" y="41"/>
                            </a:cubicBezTo>
                            <a:cubicBezTo>
                              <a:pt x="154" y="35"/>
                              <a:pt x="145" y="30"/>
                              <a:pt x="140" y="25"/>
                            </a:cubicBezTo>
                            <a:cubicBezTo>
                              <a:pt x="137" y="16"/>
                              <a:pt x="139" y="21"/>
                              <a:pt x="134" y="9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39" name="Freeform 6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08635" y="4268136"/>
                        <a:ext cx="754062" cy="80803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58" y="4"/>
                          </a:cxn>
                          <a:cxn ang="0">
                            <a:pos x="204" y="2"/>
                          </a:cxn>
                          <a:cxn ang="0">
                            <a:pos x="182" y="6"/>
                          </a:cxn>
                          <a:cxn ang="0">
                            <a:pos x="146" y="10"/>
                          </a:cxn>
                          <a:cxn ang="0">
                            <a:pos x="146" y="28"/>
                          </a:cxn>
                          <a:cxn ang="0">
                            <a:pos x="126" y="46"/>
                          </a:cxn>
                          <a:cxn ang="0">
                            <a:pos x="106" y="56"/>
                          </a:cxn>
                          <a:cxn ang="0">
                            <a:pos x="86" y="102"/>
                          </a:cxn>
                          <a:cxn ang="0">
                            <a:pos x="88" y="144"/>
                          </a:cxn>
                          <a:cxn ang="0">
                            <a:pos x="102" y="188"/>
                          </a:cxn>
                          <a:cxn ang="0">
                            <a:pos x="108" y="206"/>
                          </a:cxn>
                          <a:cxn ang="0">
                            <a:pos x="70" y="220"/>
                          </a:cxn>
                          <a:cxn ang="0">
                            <a:pos x="36" y="224"/>
                          </a:cxn>
                          <a:cxn ang="0">
                            <a:pos x="12" y="236"/>
                          </a:cxn>
                          <a:cxn ang="0">
                            <a:pos x="0" y="272"/>
                          </a:cxn>
                          <a:cxn ang="0">
                            <a:pos x="40" y="306"/>
                          </a:cxn>
                          <a:cxn ang="0">
                            <a:pos x="72" y="334"/>
                          </a:cxn>
                          <a:cxn ang="0">
                            <a:pos x="84" y="346"/>
                          </a:cxn>
                          <a:cxn ang="0">
                            <a:pos x="146" y="376"/>
                          </a:cxn>
                          <a:cxn ang="0">
                            <a:pos x="164" y="404"/>
                          </a:cxn>
                          <a:cxn ang="0">
                            <a:pos x="184" y="410"/>
                          </a:cxn>
                          <a:cxn ang="0">
                            <a:pos x="218" y="438"/>
                          </a:cxn>
                          <a:cxn ang="0">
                            <a:pos x="234" y="452"/>
                          </a:cxn>
                          <a:cxn ang="0">
                            <a:pos x="280" y="472"/>
                          </a:cxn>
                          <a:cxn ang="0">
                            <a:pos x="308" y="470"/>
                          </a:cxn>
                          <a:cxn ang="0">
                            <a:pos x="342" y="478"/>
                          </a:cxn>
                          <a:cxn ang="0">
                            <a:pos x="336" y="490"/>
                          </a:cxn>
                          <a:cxn ang="0">
                            <a:pos x="358" y="506"/>
                          </a:cxn>
                          <a:cxn ang="0">
                            <a:pos x="390" y="562"/>
                          </a:cxn>
                          <a:cxn ang="0">
                            <a:pos x="398" y="574"/>
                          </a:cxn>
                          <a:cxn ang="0">
                            <a:pos x="410" y="582"/>
                          </a:cxn>
                          <a:cxn ang="0">
                            <a:pos x="440" y="578"/>
                          </a:cxn>
                          <a:cxn ang="0">
                            <a:pos x="476" y="568"/>
                          </a:cxn>
                          <a:cxn ang="0">
                            <a:pos x="452" y="508"/>
                          </a:cxn>
                          <a:cxn ang="0">
                            <a:pos x="468" y="464"/>
                          </a:cxn>
                          <a:cxn ang="0">
                            <a:pos x="492" y="434"/>
                          </a:cxn>
                          <a:cxn ang="0">
                            <a:pos x="494" y="394"/>
                          </a:cxn>
                          <a:cxn ang="0">
                            <a:pos x="474" y="384"/>
                          </a:cxn>
                          <a:cxn ang="0">
                            <a:pos x="502" y="364"/>
                          </a:cxn>
                          <a:cxn ang="0">
                            <a:pos x="520" y="342"/>
                          </a:cxn>
                          <a:cxn ang="0">
                            <a:pos x="520" y="304"/>
                          </a:cxn>
                          <a:cxn ang="0">
                            <a:pos x="490" y="254"/>
                          </a:cxn>
                          <a:cxn ang="0">
                            <a:pos x="456" y="262"/>
                          </a:cxn>
                          <a:cxn ang="0">
                            <a:pos x="414" y="256"/>
                          </a:cxn>
                          <a:cxn ang="0">
                            <a:pos x="414" y="216"/>
                          </a:cxn>
                          <a:cxn ang="0">
                            <a:pos x="422" y="200"/>
                          </a:cxn>
                          <a:cxn ang="0">
                            <a:pos x="426" y="188"/>
                          </a:cxn>
                          <a:cxn ang="0">
                            <a:pos x="418" y="180"/>
                          </a:cxn>
                          <a:cxn ang="0">
                            <a:pos x="412" y="178"/>
                          </a:cxn>
                          <a:cxn ang="0">
                            <a:pos x="402" y="134"/>
                          </a:cxn>
                          <a:cxn ang="0">
                            <a:pos x="342" y="132"/>
                          </a:cxn>
                          <a:cxn ang="0">
                            <a:pos x="314" y="118"/>
                          </a:cxn>
                          <a:cxn ang="0">
                            <a:pos x="304" y="100"/>
                          </a:cxn>
                          <a:cxn ang="0">
                            <a:pos x="286" y="88"/>
                          </a:cxn>
                          <a:cxn ang="0">
                            <a:pos x="280" y="82"/>
                          </a:cxn>
                          <a:cxn ang="0">
                            <a:pos x="260" y="32"/>
                          </a:cxn>
                          <a:cxn ang="0">
                            <a:pos x="258" y="4"/>
                          </a:cxn>
                        </a:cxnLst>
                        <a:rect l="0" t="0" r="r" b="b"/>
                        <a:pathLst>
                          <a:path w="526" h="582">
                            <a:moveTo>
                              <a:pt x="258" y="4"/>
                            </a:moveTo>
                            <a:cubicBezTo>
                              <a:pt x="234" y="1"/>
                              <a:pt x="233" y="0"/>
                              <a:pt x="204" y="2"/>
                            </a:cubicBezTo>
                            <a:cubicBezTo>
                              <a:pt x="198" y="21"/>
                              <a:pt x="198" y="11"/>
                              <a:pt x="182" y="6"/>
                            </a:cubicBezTo>
                            <a:cubicBezTo>
                              <a:pt x="177" y="6"/>
                              <a:pt x="147" y="8"/>
                              <a:pt x="146" y="10"/>
                            </a:cubicBezTo>
                            <a:cubicBezTo>
                              <a:pt x="140" y="20"/>
                              <a:pt x="160" y="33"/>
                              <a:pt x="146" y="28"/>
                            </a:cubicBezTo>
                            <a:cubicBezTo>
                              <a:pt x="117" y="35"/>
                              <a:pt x="139" y="25"/>
                              <a:pt x="126" y="46"/>
                            </a:cubicBezTo>
                            <a:cubicBezTo>
                              <a:pt x="122" y="52"/>
                              <a:pt x="106" y="56"/>
                              <a:pt x="106" y="56"/>
                            </a:cubicBezTo>
                            <a:cubicBezTo>
                              <a:pt x="102" y="73"/>
                              <a:pt x="97" y="88"/>
                              <a:pt x="86" y="102"/>
                            </a:cubicBezTo>
                            <a:cubicBezTo>
                              <a:pt x="82" y="117"/>
                              <a:pt x="78" y="130"/>
                              <a:pt x="88" y="144"/>
                            </a:cubicBezTo>
                            <a:cubicBezTo>
                              <a:pt x="90" y="173"/>
                              <a:pt x="87" y="170"/>
                              <a:pt x="102" y="188"/>
                            </a:cubicBezTo>
                            <a:cubicBezTo>
                              <a:pt x="104" y="194"/>
                              <a:pt x="108" y="206"/>
                              <a:pt x="108" y="206"/>
                            </a:cubicBezTo>
                            <a:cubicBezTo>
                              <a:pt x="101" y="224"/>
                              <a:pt x="91" y="218"/>
                              <a:pt x="70" y="220"/>
                            </a:cubicBezTo>
                            <a:cubicBezTo>
                              <a:pt x="52" y="226"/>
                              <a:pt x="79" y="218"/>
                              <a:pt x="36" y="224"/>
                            </a:cubicBezTo>
                            <a:cubicBezTo>
                              <a:pt x="27" y="225"/>
                              <a:pt x="12" y="236"/>
                              <a:pt x="12" y="236"/>
                            </a:cubicBezTo>
                            <a:cubicBezTo>
                              <a:pt x="9" y="248"/>
                              <a:pt x="3" y="259"/>
                              <a:pt x="0" y="272"/>
                            </a:cubicBezTo>
                            <a:cubicBezTo>
                              <a:pt x="7" y="289"/>
                              <a:pt x="23" y="300"/>
                              <a:pt x="40" y="306"/>
                            </a:cubicBezTo>
                            <a:cubicBezTo>
                              <a:pt x="52" y="322"/>
                              <a:pt x="53" y="325"/>
                              <a:pt x="72" y="334"/>
                            </a:cubicBezTo>
                            <a:cubicBezTo>
                              <a:pt x="77" y="337"/>
                              <a:pt x="84" y="346"/>
                              <a:pt x="84" y="346"/>
                            </a:cubicBezTo>
                            <a:cubicBezTo>
                              <a:pt x="92" y="371"/>
                              <a:pt x="126" y="375"/>
                              <a:pt x="146" y="376"/>
                            </a:cubicBezTo>
                            <a:cubicBezTo>
                              <a:pt x="153" y="386"/>
                              <a:pt x="151" y="399"/>
                              <a:pt x="164" y="404"/>
                            </a:cubicBezTo>
                            <a:cubicBezTo>
                              <a:pt x="170" y="407"/>
                              <a:pt x="184" y="410"/>
                              <a:pt x="184" y="410"/>
                            </a:cubicBezTo>
                            <a:cubicBezTo>
                              <a:pt x="194" y="420"/>
                              <a:pt x="206" y="430"/>
                              <a:pt x="218" y="438"/>
                            </a:cubicBezTo>
                            <a:cubicBezTo>
                              <a:pt x="223" y="445"/>
                              <a:pt x="226" y="449"/>
                              <a:pt x="234" y="452"/>
                            </a:cubicBezTo>
                            <a:cubicBezTo>
                              <a:pt x="251" y="465"/>
                              <a:pt x="259" y="468"/>
                              <a:pt x="280" y="472"/>
                            </a:cubicBezTo>
                            <a:cubicBezTo>
                              <a:pt x="289" y="478"/>
                              <a:pt x="298" y="472"/>
                              <a:pt x="308" y="470"/>
                            </a:cubicBezTo>
                            <a:cubicBezTo>
                              <a:pt x="324" y="460"/>
                              <a:pt x="330" y="470"/>
                              <a:pt x="342" y="478"/>
                            </a:cubicBezTo>
                            <a:cubicBezTo>
                              <a:pt x="341" y="482"/>
                              <a:pt x="335" y="486"/>
                              <a:pt x="336" y="490"/>
                            </a:cubicBezTo>
                            <a:cubicBezTo>
                              <a:pt x="337" y="495"/>
                              <a:pt x="354" y="503"/>
                              <a:pt x="358" y="506"/>
                            </a:cubicBezTo>
                            <a:cubicBezTo>
                              <a:pt x="377" y="520"/>
                              <a:pt x="371" y="549"/>
                              <a:pt x="390" y="562"/>
                            </a:cubicBezTo>
                            <a:cubicBezTo>
                              <a:pt x="392" y="569"/>
                              <a:pt x="391" y="569"/>
                              <a:pt x="398" y="574"/>
                            </a:cubicBezTo>
                            <a:cubicBezTo>
                              <a:pt x="402" y="577"/>
                              <a:pt x="410" y="582"/>
                              <a:pt x="410" y="582"/>
                            </a:cubicBezTo>
                            <a:cubicBezTo>
                              <a:pt x="418" y="570"/>
                              <a:pt x="428" y="574"/>
                              <a:pt x="440" y="578"/>
                            </a:cubicBezTo>
                            <a:cubicBezTo>
                              <a:pt x="459" y="576"/>
                              <a:pt x="465" y="579"/>
                              <a:pt x="476" y="568"/>
                            </a:cubicBezTo>
                            <a:cubicBezTo>
                              <a:pt x="474" y="545"/>
                              <a:pt x="471" y="523"/>
                              <a:pt x="452" y="508"/>
                            </a:cubicBezTo>
                            <a:cubicBezTo>
                              <a:pt x="440" y="485"/>
                              <a:pt x="442" y="474"/>
                              <a:pt x="468" y="464"/>
                            </a:cubicBezTo>
                            <a:cubicBezTo>
                              <a:pt x="475" y="450"/>
                              <a:pt x="477" y="439"/>
                              <a:pt x="492" y="434"/>
                            </a:cubicBezTo>
                            <a:cubicBezTo>
                              <a:pt x="496" y="422"/>
                              <a:pt x="499" y="406"/>
                              <a:pt x="494" y="394"/>
                            </a:cubicBezTo>
                            <a:cubicBezTo>
                              <a:pt x="493" y="392"/>
                              <a:pt x="477" y="386"/>
                              <a:pt x="474" y="384"/>
                            </a:cubicBezTo>
                            <a:cubicBezTo>
                              <a:pt x="468" y="365"/>
                              <a:pt x="488" y="366"/>
                              <a:pt x="502" y="364"/>
                            </a:cubicBezTo>
                            <a:cubicBezTo>
                              <a:pt x="509" y="359"/>
                              <a:pt x="515" y="350"/>
                              <a:pt x="520" y="342"/>
                            </a:cubicBezTo>
                            <a:cubicBezTo>
                              <a:pt x="523" y="328"/>
                              <a:pt x="524" y="319"/>
                              <a:pt x="520" y="304"/>
                            </a:cubicBezTo>
                            <a:cubicBezTo>
                              <a:pt x="526" y="269"/>
                              <a:pt x="517" y="272"/>
                              <a:pt x="490" y="254"/>
                            </a:cubicBezTo>
                            <a:cubicBezTo>
                              <a:pt x="478" y="255"/>
                              <a:pt x="456" y="262"/>
                              <a:pt x="456" y="262"/>
                            </a:cubicBezTo>
                            <a:cubicBezTo>
                              <a:pt x="440" y="261"/>
                              <a:pt x="429" y="259"/>
                              <a:pt x="414" y="256"/>
                            </a:cubicBezTo>
                            <a:cubicBezTo>
                              <a:pt x="410" y="240"/>
                              <a:pt x="409" y="240"/>
                              <a:pt x="414" y="216"/>
                            </a:cubicBezTo>
                            <a:cubicBezTo>
                              <a:pt x="415" y="210"/>
                              <a:pt x="420" y="206"/>
                              <a:pt x="422" y="200"/>
                            </a:cubicBezTo>
                            <a:cubicBezTo>
                              <a:pt x="423" y="196"/>
                              <a:pt x="426" y="188"/>
                              <a:pt x="426" y="188"/>
                            </a:cubicBezTo>
                            <a:cubicBezTo>
                              <a:pt x="423" y="185"/>
                              <a:pt x="421" y="182"/>
                              <a:pt x="418" y="180"/>
                            </a:cubicBezTo>
                            <a:cubicBezTo>
                              <a:pt x="416" y="179"/>
                              <a:pt x="413" y="180"/>
                              <a:pt x="412" y="178"/>
                            </a:cubicBezTo>
                            <a:cubicBezTo>
                              <a:pt x="408" y="168"/>
                              <a:pt x="405" y="147"/>
                              <a:pt x="402" y="134"/>
                            </a:cubicBezTo>
                            <a:cubicBezTo>
                              <a:pt x="380" y="138"/>
                              <a:pt x="365" y="134"/>
                              <a:pt x="342" y="132"/>
                            </a:cubicBezTo>
                            <a:cubicBezTo>
                              <a:pt x="335" y="121"/>
                              <a:pt x="327" y="120"/>
                              <a:pt x="314" y="118"/>
                            </a:cubicBezTo>
                            <a:cubicBezTo>
                              <a:pt x="310" y="112"/>
                              <a:pt x="309" y="105"/>
                              <a:pt x="304" y="100"/>
                            </a:cubicBezTo>
                            <a:cubicBezTo>
                              <a:pt x="299" y="95"/>
                              <a:pt x="291" y="93"/>
                              <a:pt x="286" y="88"/>
                            </a:cubicBezTo>
                            <a:cubicBezTo>
                              <a:pt x="284" y="86"/>
                              <a:pt x="282" y="84"/>
                              <a:pt x="280" y="82"/>
                            </a:cubicBezTo>
                            <a:cubicBezTo>
                              <a:pt x="275" y="62"/>
                              <a:pt x="266" y="50"/>
                              <a:pt x="260" y="32"/>
                            </a:cubicBezTo>
                            <a:cubicBezTo>
                              <a:pt x="258" y="12"/>
                              <a:pt x="258" y="21"/>
                              <a:pt x="258" y="4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40" name="Freeform 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343525" y="4718050"/>
                        <a:ext cx="1189038" cy="6635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0" y="180"/>
                          </a:cxn>
                          <a:cxn ang="0">
                            <a:pos x="16" y="146"/>
                          </a:cxn>
                          <a:cxn ang="0">
                            <a:pos x="50" y="110"/>
                          </a:cxn>
                          <a:cxn ang="0">
                            <a:pos x="50" y="68"/>
                          </a:cxn>
                          <a:cxn ang="0">
                            <a:pos x="64" y="42"/>
                          </a:cxn>
                          <a:cxn ang="0">
                            <a:pos x="102" y="28"/>
                          </a:cxn>
                          <a:cxn ang="0">
                            <a:pos x="148" y="10"/>
                          </a:cxn>
                          <a:cxn ang="0">
                            <a:pos x="152" y="72"/>
                          </a:cxn>
                          <a:cxn ang="0">
                            <a:pos x="214" y="96"/>
                          </a:cxn>
                          <a:cxn ang="0">
                            <a:pos x="246" y="98"/>
                          </a:cxn>
                          <a:cxn ang="0">
                            <a:pos x="298" y="78"/>
                          </a:cxn>
                          <a:cxn ang="0">
                            <a:pos x="334" y="110"/>
                          </a:cxn>
                          <a:cxn ang="0">
                            <a:pos x="356" y="132"/>
                          </a:cxn>
                          <a:cxn ang="0">
                            <a:pos x="432" y="158"/>
                          </a:cxn>
                          <a:cxn ang="0">
                            <a:pos x="522" y="216"/>
                          </a:cxn>
                          <a:cxn ang="0">
                            <a:pos x="548" y="266"/>
                          </a:cxn>
                          <a:cxn ang="0">
                            <a:pos x="616" y="290"/>
                          </a:cxn>
                          <a:cxn ang="0">
                            <a:pos x="706" y="366"/>
                          </a:cxn>
                          <a:cxn ang="0">
                            <a:pos x="752" y="404"/>
                          </a:cxn>
                          <a:cxn ang="0">
                            <a:pos x="792" y="418"/>
                          </a:cxn>
                          <a:cxn ang="0">
                            <a:pos x="770" y="450"/>
                          </a:cxn>
                          <a:cxn ang="0">
                            <a:pos x="700" y="478"/>
                          </a:cxn>
                          <a:cxn ang="0">
                            <a:pos x="638" y="460"/>
                          </a:cxn>
                          <a:cxn ang="0">
                            <a:pos x="586" y="428"/>
                          </a:cxn>
                          <a:cxn ang="0">
                            <a:pos x="546" y="404"/>
                          </a:cxn>
                          <a:cxn ang="0">
                            <a:pos x="504" y="356"/>
                          </a:cxn>
                          <a:cxn ang="0">
                            <a:pos x="430" y="364"/>
                          </a:cxn>
                          <a:cxn ang="0">
                            <a:pos x="316" y="318"/>
                          </a:cxn>
                          <a:cxn ang="0">
                            <a:pos x="288" y="298"/>
                          </a:cxn>
                          <a:cxn ang="0">
                            <a:pos x="238" y="254"/>
                          </a:cxn>
                          <a:cxn ang="0">
                            <a:pos x="208" y="246"/>
                          </a:cxn>
                          <a:cxn ang="0">
                            <a:pos x="160" y="284"/>
                          </a:cxn>
                          <a:cxn ang="0">
                            <a:pos x="104" y="292"/>
                          </a:cxn>
                          <a:cxn ang="0">
                            <a:pos x="28" y="254"/>
                          </a:cxn>
                        </a:cxnLst>
                        <a:rect l="0" t="0" r="r" b="b"/>
                        <a:pathLst>
                          <a:path w="830" h="478">
                            <a:moveTo>
                              <a:pt x="32" y="248"/>
                            </a:moveTo>
                            <a:cubicBezTo>
                              <a:pt x="30" y="229"/>
                              <a:pt x="24" y="194"/>
                              <a:pt x="10" y="180"/>
                            </a:cubicBezTo>
                            <a:cubicBezTo>
                              <a:pt x="6" y="169"/>
                              <a:pt x="3" y="176"/>
                              <a:pt x="0" y="162"/>
                            </a:cubicBezTo>
                            <a:cubicBezTo>
                              <a:pt x="3" y="151"/>
                              <a:pt x="5" y="149"/>
                              <a:pt x="16" y="146"/>
                            </a:cubicBezTo>
                            <a:cubicBezTo>
                              <a:pt x="25" y="137"/>
                              <a:pt x="28" y="119"/>
                              <a:pt x="32" y="116"/>
                            </a:cubicBezTo>
                            <a:cubicBezTo>
                              <a:pt x="37" y="113"/>
                              <a:pt x="50" y="110"/>
                              <a:pt x="50" y="110"/>
                            </a:cubicBezTo>
                            <a:cubicBezTo>
                              <a:pt x="52" y="103"/>
                              <a:pt x="56" y="88"/>
                              <a:pt x="56" y="88"/>
                            </a:cubicBezTo>
                            <a:cubicBezTo>
                              <a:pt x="55" y="81"/>
                              <a:pt x="55" y="74"/>
                              <a:pt x="50" y="68"/>
                            </a:cubicBezTo>
                            <a:cubicBezTo>
                              <a:pt x="46" y="63"/>
                              <a:pt x="32" y="60"/>
                              <a:pt x="32" y="60"/>
                            </a:cubicBezTo>
                            <a:cubicBezTo>
                              <a:pt x="20" y="43"/>
                              <a:pt x="56" y="43"/>
                              <a:pt x="64" y="42"/>
                            </a:cubicBezTo>
                            <a:cubicBezTo>
                              <a:pt x="67" y="32"/>
                              <a:pt x="74" y="24"/>
                              <a:pt x="82" y="18"/>
                            </a:cubicBezTo>
                            <a:cubicBezTo>
                              <a:pt x="90" y="21"/>
                              <a:pt x="94" y="25"/>
                              <a:pt x="102" y="28"/>
                            </a:cubicBezTo>
                            <a:cubicBezTo>
                              <a:pt x="115" y="20"/>
                              <a:pt x="124" y="5"/>
                              <a:pt x="138" y="0"/>
                            </a:cubicBezTo>
                            <a:cubicBezTo>
                              <a:pt x="143" y="4"/>
                              <a:pt x="145" y="4"/>
                              <a:pt x="148" y="10"/>
                            </a:cubicBezTo>
                            <a:cubicBezTo>
                              <a:pt x="150" y="14"/>
                              <a:pt x="158" y="24"/>
                              <a:pt x="158" y="24"/>
                            </a:cubicBezTo>
                            <a:cubicBezTo>
                              <a:pt x="157" y="48"/>
                              <a:pt x="155" y="52"/>
                              <a:pt x="152" y="72"/>
                            </a:cubicBezTo>
                            <a:cubicBezTo>
                              <a:pt x="157" y="96"/>
                              <a:pt x="157" y="90"/>
                              <a:pt x="180" y="96"/>
                            </a:cubicBezTo>
                            <a:cubicBezTo>
                              <a:pt x="190" y="102"/>
                              <a:pt x="208" y="94"/>
                              <a:pt x="214" y="96"/>
                            </a:cubicBezTo>
                            <a:cubicBezTo>
                              <a:pt x="220" y="98"/>
                              <a:pt x="211" y="110"/>
                              <a:pt x="216" y="110"/>
                            </a:cubicBezTo>
                            <a:cubicBezTo>
                              <a:pt x="228" y="108"/>
                              <a:pt x="235" y="101"/>
                              <a:pt x="246" y="98"/>
                            </a:cubicBezTo>
                            <a:cubicBezTo>
                              <a:pt x="259" y="95"/>
                              <a:pt x="269" y="95"/>
                              <a:pt x="280" y="88"/>
                            </a:cubicBezTo>
                            <a:cubicBezTo>
                              <a:pt x="282" y="81"/>
                              <a:pt x="298" y="78"/>
                              <a:pt x="298" y="78"/>
                            </a:cubicBezTo>
                            <a:cubicBezTo>
                              <a:pt x="311" y="82"/>
                              <a:pt x="307" y="93"/>
                              <a:pt x="314" y="102"/>
                            </a:cubicBezTo>
                            <a:cubicBezTo>
                              <a:pt x="318" y="107"/>
                              <a:pt x="328" y="109"/>
                              <a:pt x="334" y="110"/>
                            </a:cubicBezTo>
                            <a:cubicBezTo>
                              <a:pt x="337" y="112"/>
                              <a:pt x="346" y="118"/>
                              <a:pt x="348" y="120"/>
                            </a:cubicBezTo>
                            <a:cubicBezTo>
                              <a:pt x="351" y="124"/>
                              <a:pt x="351" y="130"/>
                              <a:pt x="356" y="132"/>
                            </a:cubicBezTo>
                            <a:cubicBezTo>
                              <a:pt x="371" y="137"/>
                              <a:pt x="390" y="136"/>
                              <a:pt x="406" y="138"/>
                            </a:cubicBezTo>
                            <a:cubicBezTo>
                              <a:pt x="415" y="144"/>
                              <a:pt x="423" y="152"/>
                              <a:pt x="432" y="158"/>
                            </a:cubicBezTo>
                            <a:cubicBezTo>
                              <a:pt x="460" y="152"/>
                              <a:pt x="474" y="160"/>
                              <a:pt x="486" y="184"/>
                            </a:cubicBezTo>
                            <a:cubicBezTo>
                              <a:pt x="489" y="220"/>
                              <a:pt x="486" y="213"/>
                              <a:pt x="522" y="216"/>
                            </a:cubicBezTo>
                            <a:cubicBezTo>
                              <a:pt x="545" y="231"/>
                              <a:pt x="527" y="215"/>
                              <a:pt x="536" y="252"/>
                            </a:cubicBezTo>
                            <a:cubicBezTo>
                              <a:pt x="537" y="258"/>
                              <a:pt x="544" y="261"/>
                              <a:pt x="548" y="266"/>
                            </a:cubicBezTo>
                            <a:cubicBezTo>
                              <a:pt x="552" y="285"/>
                              <a:pt x="558" y="280"/>
                              <a:pt x="578" y="278"/>
                            </a:cubicBezTo>
                            <a:cubicBezTo>
                              <a:pt x="597" y="281"/>
                              <a:pt x="602" y="280"/>
                              <a:pt x="616" y="290"/>
                            </a:cubicBezTo>
                            <a:cubicBezTo>
                              <a:pt x="626" y="330"/>
                              <a:pt x="612" y="332"/>
                              <a:pt x="640" y="360"/>
                            </a:cubicBezTo>
                            <a:cubicBezTo>
                              <a:pt x="661" y="356"/>
                              <a:pt x="688" y="354"/>
                              <a:pt x="706" y="366"/>
                            </a:cubicBezTo>
                            <a:cubicBezTo>
                              <a:pt x="720" y="362"/>
                              <a:pt x="710" y="391"/>
                              <a:pt x="724" y="394"/>
                            </a:cubicBezTo>
                            <a:cubicBezTo>
                              <a:pt x="735" y="402"/>
                              <a:pt x="737" y="399"/>
                              <a:pt x="752" y="404"/>
                            </a:cubicBezTo>
                            <a:cubicBezTo>
                              <a:pt x="758" y="406"/>
                              <a:pt x="764" y="405"/>
                              <a:pt x="770" y="406"/>
                            </a:cubicBezTo>
                            <a:cubicBezTo>
                              <a:pt x="780" y="411"/>
                              <a:pt x="780" y="416"/>
                              <a:pt x="792" y="418"/>
                            </a:cubicBezTo>
                            <a:cubicBezTo>
                              <a:pt x="799" y="423"/>
                              <a:pt x="806" y="429"/>
                              <a:pt x="814" y="432"/>
                            </a:cubicBezTo>
                            <a:cubicBezTo>
                              <a:pt x="830" y="456"/>
                              <a:pt x="775" y="450"/>
                              <a:pt x="770" y="450"/>
                            </a:cubicBezTo>
                            <a:cubicBezTo>
                              <a:pt x="764" y="468"/>
                              <a:pt x="729" y="465"/>
                              <a:pt x="716" y="466"/>
                            </a:cubicBezTo>
                            <a:cubicBezTo>
                              <a:pt x="708" y="469"/>
                              <a:pt x="705" y="471"/>
                              <a:pt x="700" y="478"/>
                            </a:cubicBezTo>
                            <a:cubicBezTo>
                              <a:pt x="691" y="477"/>
                              <a:pt x="681" y="478"/>
                              <a:pt x="672" y="476"/>
                            </a:cubicBezTo>
                            <a:cubicBezTo>
                              <a:pt x="659" y="474"/>
                              <a:pt x="659" y="463"/>
                              <a:pt x="638" y="460"/>
                            </a:cubicBezTo>
                            <a:cubicBezTo>
                              <a:pt x="627" y="452"/>
                              <a:pt x="633" y="442"/>
                              <a:pt x="620" y="436"/>
                            </a:cubicBezTo>
                            <a:cubicBezTo>
                              <a:pt x="606" y="441"/>
                              <a:pt x="593" y="442"/>
                              <a:pt x="586" y="428"/>
                            </a:cubicBezTo>
                            <a:cubicBezTo>
                              <a:pt x="584" y="418"/>
                              <a:pt x="584" y="411"/>
                              <a:pt x="578" y="402"/>
                            </a:cubicBezTo>
                            <a:cubicBezTo>
                              <a:pt x="568" y="403"/>
                              <a:pt x="556" y="407"/>
                              <a:pt x="546" y="404"/>
                            </a:cubicBezTo>
                            <a:cubicBezTo>
                              <a:pt x="535" y="393"/>
                              <a:pt x="534" y="380"/>
                              <a:pt x="518" y="374"/>
                            </a:cubicBezTo>
                            <a:cubicBezTo>
                              <a:pt x="514" y="366"/>
                              <a:pt x="512" y="361"/>
                              <a:pt x="504" y="356"/>
                            </a:cubicBezTo>
                            <a:cubicBezTo>
                              <a:pt x="485" y="358"/>
                              <a:pt x="475" y="362"/>
                              <a:pt x="458" y="366"/>
                            </a:cubicBezTo>
                            <a:cubicBezTo>
                              <a:pt x="449" y="365"/>
                              <a:pt x="439" y="366"/>
                              <a:pt x="430" y="364"/>
                            </a:cubicBezTo>
                            <a:cubicBezTo>
                              <a:pt x="409" y="360"/>
                              <a:pt x="392" y="335"/>
                              <a:pt x="372" y="328"/>
                            </a:cubicBezTo>
                            <a:cubicBezTo>
                              <a:pt x="349" y="336"/>
                              <a:pt x="335" y="324"/>
                              <a:pt x="316" y="318"/>
                            </a:cubicBezTo>
                            <a:cubicBezTo>
                              <a:pt x="311" y="314"/>
                              <a:pt x="305" y="310"/>
                              <a:pt x="300" y="306"/>
                            </a:cubicBezTo>
                            <a:cubicBezTo>
                              <a:pt x="296" y="303"/>
                              <a:pt x="288" y="298"/>
                              <a:pt x="288" y="298"/>
                            </a:cubicBezTo>
                            <a:cubicBezTo>
                              <a:pt x="286" y="291"/>
                              <a:pt x="282" y="266"/>
                              <a:pt x="274" y="262"/>
                            </a:cubicBezTo>
                            <a:cubicBezTo>
                              <a:pt x="265" y="257"/>
                              <a:pt x="248" y="257"/>
                              <a:pt x="238" y="254"/>
                            </a:cubicBezTo>
                            <a:cubicBezTo>
                              <a:pt x="235" y="246"/>
                              <a:pt x="233" y="243"/>
                              <a:pt x="226" y="238"/>
                            </a:cubicBezTo>
                            <a:cubicBezTo>
                              <a:pt x="221" y="242"/>
                              <a:pt x="208" y="246"/>
                              <a:pt x="208" y="246"/>
                            </a:cubicBezTo>
                            <a:cubicBezTo>
                              <a:pt x="204" y="253"/>
                              <a:pt x="198" y="255"/>
                              <a:pt x="194" y="262"/>
                            </a:cubicBezTo>
                            <a:cubicBezTo>
                              <a:pt x="191" y="290"/>
                              <a:pt x="190" y="286"/>
                              <a:pt x="160" y="284"/>
                            </a:cubicBezTo>
                            <a:cubicBezTo>
                              <a:pt x="150" y="282"/>
                              <a:pt x="144" y="282"/>
                              <a:pt x="136" y="276"/>
                            </a:cubicBezTo>
                            <a:cubicBezTo>
                              <a:pt x="124" y="280"/>
                              <a:pt x="116" y="288"/>
                              <a:pt x="104" y="292"/>
                            </a:cubicBezTo>
                            <a:cubicBezTo>
                              <a:pt x="84" y="290"/>
                              <a:pt x="66" y="285"/>
                              <a:pt x="46" y="280"/>
                            </a:cubicBezTo>
                            <a:cubicBezTo>
                              <a:pt x="40" y="271"/>
                              <a:pt x="34" y="263"/>
                              <a:pt x="28" y="254"/>
                            </a:cubicBezTo>
                            <a:cubicBezTo>
                              <a:pt x="35" y="249"/>
                              <a:pt x="36" y="252"/>
                              <a:pt x="32" y="248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41" name="Freeform 7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668963" y="4202113"/>
                        <a:ext cx="1722437" cy="12096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92" y="658"/>
                          </a:cxn>
                          <a:cxn ang="0">
                            <a:pos x="1144" y="658"/>
                          </a:cxn>
                          <a:cxn ang="0">
                            <a:pos x="1114" y="628"/>
                          </a:cxn>
                          <a:cxn ang="0">
                            <a:pos x="1070" y="608"/>
                          </a:cxn>
                          <a:cxn ang="0">
                            <a:pos x="1022" y="554"/>
                          </a:cxn>
                          <a:cxn ang="0">
                            <a:pos x="1000" y="526"/>
                          </a:cxn>
                          <a:cxn ang="0">
                            <a:pos x="948" y="486"/>
                          </a:cxn>
                          <a:cxn ang="0">
                            <a:pos x="900" y="432"/>
                          </a:cxn>
                          <a:cxn ang="0">
                            <a:pos x="834" y="428"/>
                          </a:cxn>
                          <a:cxn ang="0">
                            <a:pos x="782" y="470"/>
                          </a:cxn>
                          <a:cxn ang="0">
                            <a:pos x="722" y="438"/>
                          </a:cxn>
                          <a:cxn ang="0">
                            <a:pos x="688" y="388"/>
                          </a:cxn>
                          <a:cxn ang="0">
                            <a:pos x="656" y="362"/>
                          </a:cxn>
                          <a:cxn ang="0">
                            <a:pos x="640" y="314"/>
                          </a:cxn>
                          <a:cxn ang="0">
                            <a:pos x="576" y="320"/>
                          </a:cxn>
                          <a:cxn ang="0">
                            <a:pos x="506" y="278"/>
                          </a:cxn>
                          <a:cxn ang="0">
                            <a:pos x="412" y="250"/>
                          </a:cxn>
                          <a:cxn ang="0">
                            <a:pos x="394" y="164"/>
                          </a:cxn>
                          <a:cxn ang="0">
                            <a:pos x="400" y="60"/>
                          </a:cxn>
                          <a:cxn ang="0">
                            <a:pos x="328" y="16"/>
                          </a:cxn>
                          <a:cxn ang="0">
                            <a:pos x="288" y="86"/>
                          </a:cxn>
                          <a:cxn ang="0">
                            <a:pos x="252" y="114"/>
                          </a:cxn>
                          <a:cxn ang="0">
                            <a:pos x="216" y="164"/>
                          </a:cxn>
                          <a:cxn ang="0">
                            <a:pos x="156" y="238"/>
                          </a:cxn>
                          <a:cxn ang="0">
                            <a:pos x="78" y="326"/>
                          </a:cxn>
                          <a:cxn ang="0">
                            <a:pos x="20" y="362"/>
                          </a:cxn>
                          <a:cxn ang="0">
                            <a:pos x="16" y="428"/>
                          </a:cxn>
                          <a:cxn ang="0">
                            <a:pos x="46" y="456"/>
                          </a:cxn>
                          <a:cxn ang="0">
                            <a:pos x="110" y="484"/>
                          </a:cxn>
                          <a:cxn ang="0">
                            <a:pos x="210" y="534"/>
                          </a:cxn>
                          <a:cxn ang="0">
                            <a:pos x="260" y="558"/>
                          </a:cxn>
                          <a:cxn ang="0">
                            <a:pos x="308" y="598"/>
                          </a:cxn>
                          <a:cxn ang="0">
                            <a:pos x="328" y="652"/>
                          </a:cxn>
                          <a:cxn ang="0">
                            <a:pos x="400" y="716"/>
                          </a:cxn>
                          <a:cxn ang="0">
                            <a:pos x="488" y="734"/>
                          </a:cxn>
                          <a:cxn ang="0">
                            <a:pos x="520" y="770"/>
                          </a:cxn>
                          <a:cxn ang="0">
                            <a:pos x="558" y="780"/>
                          </a:cxn>
                          <a:cxn ang="0">
                            <a:pos x="610" y="812"/>
                          </a:cxn>
                          <a:cxn ang="0">
                            <a:pos x="658" y="834"/>
                          </a:cxn>
                          <a:cxn ang="0">
                            <a:pos x="720" y="848"/>
                          </a:cxn>
                          <a:cxn ang="0">
                            <a:pos x="776" y="858"/>
                          </a:cxn>
                          <a:cxn ang="0">
                            <a:pos x="844" y="852"/>
                          </a:cxn>
                          <a:cxn ang="0">
                            <a:pos x="922" y="870"/>
                          </a:cxn>
                          <a:cxn ang="0">
                            <a:pos x="976" y="856"/>
                          </a:cxn>
                          <a:cxn ang="0">
                            <a:pos x="1022" y="796"/>
                          </a:cxn>
                          <a:cxn ang="0">
                            <a:pos x="1068" y="774"/>
                          </a:cxn>
                          <a:cxn ang="0">
                            <a:pos x="1126" y="724"/>
                          </a:cxn>
                          <a:cxn ang="0">
                            <a:pos x="1198" y="692"/>
                          </a:cxn>
                        </a:cxnLst>
                        <a:rect l="0" t="0" r="r" b="b"/>
                        <a:pathLst>
                          <a:path w="1202" h="870">
                            <a:moveTo>
                              <a:pt x="1202" y="678"/>
                            </a:moveTo>
                            <a:cubicBezTo>
                              <a:pt x="1200" y="669"/>
                              <a:pt x="1202" y="661"/>
                              <a:pt x="1192" y="658"/>
                            </a:cubicBezTo>
                            <a:cubicBezTo>
                              <a:pt x="1182" y="666"/>
                              <a:pt x="1181" y="667"/>
                              <a:pt x="1168" y="664"/>
                            </a:cubicBezTo>
                            <a:cubicBezTo>
                              <a:pt x="1161" y="654"/>
                              <a:pt x="1156" y="656"/>
                              <a:pt x="1144" y="658"/>
                            </a:cubicBezTo>
                            <a:cubicBezTo>
                              <a:pt x="1135" y="656"/>
                              <a:pt x="1128" y="653"/>
                              <a:pt x="1122" y="646"/>
                            </a:cubicBezTo>
                            <a:cubicBezTo>
                              <a:pt x="1118" y="641"/>
                              <a:pt x="1114" y="628"/>
                              <a:pt x="1114" y="628"/>
                            </a:cubicBezTo>
                            <a:cubicBezTo>
                              <a:pt x="1101" y="630"/>
                              <a:pt x="1097" y="631"/>
                              <a:pt x="1088" y="622"/>
                            </a:cubicBezTo>
                            <a:cubicBezTo>
                              <a:pt x="1086" y="615"/>
                              <a:pt x="1070" y="608"/>
                              <a:pt x="1070" y="608"/>
                            </a:cubicBezTo>
                            <a:cubicBezTo>
                              <a:pt x="1064" y="597"/>
                              <a:pt x="1060" y="598"/>
                              <a:pt x="1048" y="596"/>
                            </a:cubicBezTo>
                            <a:cubicBezTo>
                              <a:pt x="1039" y="568"/>
                              <a:pt x="1052" y="559"/>
                              <a:pt x="1022" y="554"/>
                            </a:cubicBezTo>
                            <a:cubicBezTo>
                              <a:pt x="1019" y="546"/>
                              <a:pt x="1020" y="535"/>
                              <a:pt x="1012" y="530"/>
                            </a:cubicBezTo>
                            <a:cubicBezTo>
                              <a:pt x="1008" y="528"/>
                              <a:pt x="1000" y="526"/>
                              <a:pt x="1000" y="526"/>
                            </a:cubicBezTo>
                            <a:cubicBezTo>
                              <a:pt x="992" y="514"/>
                              <a:pt x="977" y="517"/>
                              <a:pt x="964" y="514"/>
                            </a:cubicBezTo>
                            <a:cubicBezTo>
                              <a:pt x="960" y="500"/>
                              <a:pt x="960" y="494"/>
                              <a:pt x="948" y="486"/>
                            </a:cubicBezTo>
                            <a:cubicBezTo>
                              <a:pt x="944" y="469"/>
                              <a:pt x="937" y="460"/>
                              <a:pt x="926" y="446"/>
                            </a:cubicBezTo>
                            <a:cubicBezTo>
                              <a:pt x="922" y="433"/>
                              <a:pt x="911" y="436"/>
                              <a:pt x="900" y="432"/>
                            </a:cubicBezTo>
                            <a:cubicBezTo>
                              <a:pt x="891" y="420"/>
                              <a:pt x="887" y="411"/>
                              <a:pt x="872" y="408"/>
                            </a:cubicBezTo>
                            <a:cubicBezTo>
                              <a:pt x="839" y="411"/>
                              <a:pt x="860" y="418"/>
                              <a:pt x="834" y="428"/>
                            </a:cubicBezTo>
                            <a:cubicBezTo>
                              <a:pt x="816" y="424"/>
                              <a:pt x="819" y="426"/>
                              <a:pt x="808" y="442"/>
                            </a:cubicBezTo>
                            <a:cubicBezTo>
                              <a:pt x="805" y="460"/>
                              <a:pt x="795" y="461"/>
                              <a:pt x="782" y="470"/>
                            </a:cubicBezTo>
                            <a:cubicBezTo>
                              <a:pt x="774" y="469"/>
                              <a:pt x="765" y="471"/>
                              <a:pt x="758" y="466"/>
                            </a:cubicBezTo>
                            <a:cubicBezTo>
                              <a:pt x="745" y="457"/>
                              <a:pt x="735" y="447"/>
                              <a:pt x="722" y="438"/>
                            </a:cubicBezTo>
                            <a:cubicBezTo>
                              <a:pt x="715" y="428"/>
                              <a:pt x="707" y="426"/>
                              <a:pt x="696" y="422"/>
                            </a:cubicBezTo>
                            <a:cubicBezTo>
                              <a:pt x="690" y="412"/>
                              <a:pt x="696" y="394"/>
                              <a:pt x="688" y="388"/>
                            </a:cubicBezTo>
                            <a:cubicBezTo>
                              <a:pt x="685" y="386"/>
                              <a:pt x="676" y="384"/>
                              <a:pt x="676" y="384"/>
                            </a:cubicBezTo>
                            <a:cubicBezTo>
                              <a:pt x="668" y="376"/>
                              <a:pt x="663" y="372"/>
                              <a:pt x="656" y="362"/>
                            </a:cubicBezTo>
                            <a:cubicBezTo>
                              <a:pt x="652" y="357"/>
                              <a:pt x="642" y="348"/>
                              <a:pt x="642" y="348"/>
                            </a:cubicBezTo>
                            <a:cubicBezTo>
                              <a:pt x="641" y="337"/>
                              <a:pt x="642" y="325"/>
                              <a:pt x="640" y="314"/>
                            </a:cubicBezTo>
                            <a:cubicBezTo>
                              <a:pt x="638" y="306"/>
                              <a:pt x="624" y="314"/>
                              <a:pt x="616" y="316"/>
                            </a:cubicBezTo>
                            <a:cubicBezTo>
                              <a:pt x="598" y="321"/>
                              <a:pt x="611" y="318"/>
                              <a:pt x="576" y="320"/>
                            </a:cubicBezTo>
                            <a:cubicBezTo>
                              <a:pt x="554" y="331"/>
                              <a:pt x="526" y="314"/>
                              <a:pt x="506" y="304"/>
                            </a:cubicBezTo>
                            <a:cubicBezTo>
                              <a:pt x="505" y="298"/>
                              <a:pt x="508" y="284"/>
                              <a:pt x="506" y="278"/>
                            </a:cubicBezTo>
                            <a:cubicBezTo>
                              <a:pt x="502" y="268"/>
                              <a:pt x="442" y="274"/>
                              <a:pt x="440" y="274"/>
                            </a:cubicBezTo>
                            <a:cubicBezTo>
                              <a:pt x="431" y="260"/>
                              <a:pt x="425" y="259"/>
                              <a:pt x="412" y="250"/>
                            </a:cubicBezTo>
                            <a:cubicBezTo>
                              <a:pt x="407" y="236"/>
                              <a:pt x="413" y="223"/>
                              <a:pt x="402" y="212"/>
                            </a:cubicBezTo>
                            <a:cubicBezTo>
                              <a:pt x="397" y="196"/>
                              <a:pt x="399" y="180"/>
                              <a:pt x="394" y="164"/>
                            </a:cubicBezTo>
                            <a:cubicBezTo>
                              <a:pt x="391" y="156"/>
                              <a:pt x="386" y="140"/>
                              <a:pt x="386" y="140"/>
                            </a:cubicBezTo>
                            <a:cubicBezTo>
                              <a:pt x="388" y="111"/>
                              <a:pt x="393" y="87"/>
                              <a:pt x="400" y="60"/>
                            </a:cubicBezTo>
                            <a:cubicBezTo>
                              <a:pt x="396" y="17"/>
                              <a:pt x="376" y="12"/>
                              <a:pt x="340" y="0"/>
                            </a:cubicBezTo>
                            <a:cubicBezTo>
                              <a:pt x="333" y="5"/>
                              <a:pt x="333" y="11"/>
                              <a:pt x="328" y="16"/>
                            </a:cubicBezTo>
                            <a:cubicBezTo>
                              <a:pt x="325" y="19"/>
                              <a:pt x="316" y="24"/>
                              <a:pt x="316" y="24"/>
                            </a:cubicBezTo>
                            <a:cubicBezTo>
                              <a:pt x="309" y="38"/>
                              <a:pt x="297" y="77"/>
                              <a:pt x="288" y="86"/>
                            </a:cubicBezTo>
                            <a:cubicBezTo>
                              <a:pt x="282" y="92"/>
                              <a:pt x="273" y="95"/>
                              <a:pt x="266" y="102"/>
                            </a:cubicBezTo>
                            <a:cubicBezTo>
                              <a:pt x="263" y="110"/>
                              <a:pt x="260" y="111"/>
                              <a:pt x="252" y="114"/>
                            </a:cubicBezTo>
                            <a:cubicBezTo>
                              <a:pt x="249" y="124"/>
                              <a:pt x="242" y="146"/>
                              <a:pt x="234" y="152"/>
                            </a:cubicBezTo>
                            <a:cubicBezTo>
                              <a:pt x="228" y="156"/>
                              <a:pt x="216" y="164"/>
                              <a:pt x="216" y="164"/>
                            </a:cubicBezTo>
                            <a:cubicBezTo>
                              <a:pt x="203" y="184"/>
                              <a:pt x="181" y="192"/>
                              <a:pt x="170" y="214"/>
                            </a:cubicBezTo>
                            <a:cubicBezTo>
                              <a:pt x="168" y="232"/>
                              <a:pt x="171" y="233"/>
                              <a:pt x="156" y="238"/>
                            </a:cubicBezTo>
                            <a:cubicBezTo>
                              <a:pt x="146" y="254"/>
                              <a:pt x="142" y="259"/>
                              <a:pt x="122" y="266"/>
                            </a:cubicBezTo>
                            <a:cubicBezTo>
                              <a:pt x="106" y="282"/>
                              <a:pt x="101" y="318"/>
                              <a:pt x="78" y="326"/>
                            </a:cubicBezTo>
                            <a:cubicBezTo>
                              <a:pt x="74" y="342"/>
                              <a:pt x="64" y="346"/>
                              <a:pt x="48" y="350"/>
                            </a:cubicBezTo>
                            <a:cubicBezTo>
                              <a:pt x="34" y="345"/>
                              <a:pt x="27" y="351"/>
                              <a:pt x="20" y="362"/>
                            </a:cubicBezTo>
                            <a:cubicBezTo>
                              <a:pt x="6" y="380"/>
                              <a:pt x="5" y="388"/>
                              <a:pt x="0" y="404"/>
                            </a:cubicBezTo>
                            <a:cubicBezTo>
                              <a:pt x="1" y="410"/>
                              <a:pt x="10" y="425"/>
                              <a:pt x="16" y="428"/>
                            </a:cubicBezTo>
                            <a:cubicBezTo>
                              <a:pt x="21" y="431"/>
                              <a:pt x="38" y="438"/>
                              <a:pt x="38" y="438"/>
                            </a:cubicBezTo>
                            <a:cubicBezTo>
                              <a:pt x="46" y="446"/>
                              <a:pt x="38" y="448"/>
                              <a:pt x="46" y="456"/>
                            </a:cubicBezTo>
                            <a:cubicBezTo>
                              <a:pt x="61" y="454"/>
                              <a:pt x="65" y="452"/>
                              <a:pt x="80" y="454"/>
                            </a:cubicBezTo>
                            <a:cubicBezTo>
                              <a:pt x="91" y="465"/>
                              <a:pt x="94" y="480"/>
                              <a:pt x="110" y="484"/>
                            </a:cubicBezTo>
                            <a:cubicBezTo>
                              <a:pt x="135" y="501"/>
                              <a:pt x="135" y="507"/>
                              <a:pt x="168" y="510"/>
                            </a:cubicBezTo>
                            <a:cubicBezTo>
                              <a:pt x="185" y="516"/>
                              <a:pt x="196" y="526"/>
                              <a:pt x="210" y="534"/>
                            </a:cubicBezTo>
                            <a:cubicBezTo>
                              <a:pt x="219" y="539"/>
                              <a:pt x="231" y="537"/>
                              <a:pt x="242" y="538"/>
                            </a:cubicBezTo>
                            <a:cubicBezTo>
                              <a:pt x="257" y="548"/>
                              <a:pt x="252" y="545"/>
                              <a:pt x="260" y="558"/>
                            </a:cubicBezTo>
                            <a:cubicBezTo>
                              <a:pt x="265" y="564"/>
                              <a:pt x="258" y="577"/>
                              <a:pt x="266" y="584"/>
                            </a:cubicBezTo>
                            <a:cubicBezTo>
                              <a:pt x="274" y="591"/>
                              <a:pt x="300" y="591"/>
                              <a:pt x="308" y="598"/>
                            </a:cubicBezTo>
                            <a:cubicBezTo>
                              <a:pt x="314" y="607"/>
                              <a:pt x="312" y="616"/>
                              <a:pt x="316" y="626"/>
                            </a:cubicBezTo>
                            <a:cubicBezTo>
                              <a:pt x="320" y="634"/>
                              <a:pt x="316" y="646"/>
                              <a:pt x="328" y="652"/>
                            </a:cubicBezTo>
                            <a:cubicBezTo>
                              <a:pt x="340" y="658"/>
                              <a:pt x="374" y="651"/>
                              <a:pt x="386" y="662"/>
                            </a:cubicBezTo>
                            <a:cubicBezTo>
                              <a:pt x="401" y="674"/>
                              <a:pt x="392" y="704"/>
                              <a:pt x="400" y="716"/>
                            </a:cubicBezTo>
                            <a:cubicBezTo>
                              <a:pt x="408" y="728"/>
                              <a:pt x="421" y="729"/>
                              <a:pt x="436" y="732"/>
                            </a:cubicBezTo>
                            <a:cubicBezTo>
                              <a:pt x="453" y="733"/>
                              <a:pt x="471" y="733"/>
                              <a:pt x="488" y="734"/>
                            </a:cubicBezTo>
                            <a:cubicBezTo>
                              <a:pt x="499" y="738"/>
                              <a:pt x="489" y="756"/>
                              <a:pt x="494" y="762"/>
                            </a:cubicBezTo>
                            <a:cubicBezTo>
                              <a:pt x="499" y="768"/>
                              <a:pt x="512" y="768"/>
                              <a:pt x="520" y="770"/>
                            </a:cubicBezTo>
                            <a:cubicBezTo>
                              <a:pt x="526" y="772"/>
                              <a:pt x="533" y="772"/>
                              <a:pt x="540" y="774"/>
                            </a:cubicBezTo>
                            <a:cubicBezTo>
                              <a:pt x="546" y="776"/>
                              <a:pt x="558" y="780"/>
                              <a:pt x="558" y="780"/>
                            </a:cubicBezTo>
                            <a:cubicBezTo>
                              <a:pt x="567" y="794"/>
                              <a:pt x="580" y="796"/>
                              <a:pt x="594" y="802"/>
                            </a:cubicBezTo>
                            <a:cubicBezTo>
                              <a:pt x="597" y="807"/>
                              <a:pt x="610" y="812"/>
                              <a:pt x="610" y="812"/>
                            </a:cubicBezTo>
                            <a:cubicBezTo>
                              <a:pt x="625" y="807"/>
                              <a:pt x="618" y="807"/>
                              <a:pt x="632" y="810"/>
                            </a:cubicBezTo>
                            <a:cubicBezTo>
                              <a:pt x="642" y="818"/>
                              <a:pt x="649" y="827"/>
                              <a:pt x="658" y="834"/>
                            </a:cubicBezTo>
                            <a:cubicBezTo>
                              <a:pt x="667" y="841"/>
                              <a:pt x="695" y="841"/>
                              <a:pt x="704" y="842"/>
                            </a:cubicBezTo>
                            <a:cubicBezTo>
                              <a:pt x="708" y="843"/>
                              <a:pt x="718" y="847"/>
                              <a:pt x="720" y="848"/>
                            </a:cubicBezTo>
                            <a:cubicBezTo>
                              <a:pt x="725" y="851"/>
                              <a:pt x="732" y="860"/>
                              <a:pt x="732" y="860"/>
                            </a:cubicBezTo>
                            <a:cubicBezTo>
                              <a:pt x="747" y="859"/>
                              <a:pt x="761" y="860"/>
                              <a:pt x="776" y="858"/>
                            </a:cubicBezTo>
                            <a:cubicBezTo>
                              <a:pt x="784" y="857"/>
                              <a:pt x="798" y="846"/>
                              <a:pt x="798" y="846"/>
                            </a:cubicBezTo>
                            <a:cubicBezTo>
                              <a:pt x="827" y="852"/>
                              <a:pt x="792" y="855"/>
                              <a:pt x="844" y="852"/>
                            </a:cubicBezTo>
                            <a:cubicBezTo>
                              <a:pt x="859" y="847"/>
                              <a:pt x="852" y="847"/>
                              <a:pt x="866" y="850"/>
                            </a:cubicBezTo>
                            <a:cubicBezTo>
                              <a:pt x="893" y="870"/>
                              <a:pt x="884" y="867"/>
                              <a:pt x="922" y="870"/>
                            </a:cubicBezTo>
                            <a:cubicBezTo>
                              <a:pt x="930" y="862"/>
                              <a:pt x="928" y="853"/>
                              <a:pt x="938" y="850"/>
                            </a:cubicBezTo>
                            <a:cubicBezTo>
                              <a:pt x="956" y="856"/>
                              <a:pt x="952" y="858"/>
                              <a:pt x="976" y="856"/>
                            </a:cubicBezTo>
                            <a:cubicBezTo>
                              <a:pt x="985" y="847"/>
                              <a:pt x="988" y="837"/>
                              <a:pt x="1000" y="834"/>
                            </a:cubicBezTo>
                            <a:cubicBezTo>
                              <a:pt x="1017" y="809"/>
                              <a:pt x="990" y="802"/>
                              <a:pt x="1022" y="796"/>
                            </a:cubicBezTo>
                            <a:cubicBezTo>
                              <a:pt x="1026" y="779"/>
                              <a:pt x="1031" y="770"/>
                              <a:pt x="1048" y="764"/>
                            </a:cubicBezTo>
                            <a:cubicBezTo>
                              <a:pt x="1055" y="766"/>
                              <a:pt x="1068" y="774"/>
                              <a:pt x="1068" y="774"/>
                            </a:cubicBezTo>
                            <a:cubicBezTo>
                              <a:pt x="1086" y="767"/>
                              <a:pt x="1089" y="750"/>
                              <a:pt x="1104" y="740"/>
                            </a:cubicBezTo>
                            <a:cubicBezTo>
                              <a:pt x="1107" y="728"/>
                              <a:pt x="1114" y="727"/>
                              <a:pt x="1126" y="724"/>
                            </a:cubicBezTo>
                            <a:cubicBezTo>
                              <a:pt x="1133" y="719"/>
                              <a:pt x="1137" y="711"/>
                              <a:pt x="1144" y="706"/>
                            </a:cubicBezTo>
                            <a:cubicBezTo>
                              <a:pt x="1159" y="695"/>
                              <a:pt x="1181" y="698"/>
                              <a:pt x="1198" y="692"/>
                            </a:cubicBezTo>
                            <a:cubicBezTo>
                              <a:pt x="1201" y="688"/>
                              <a:pt x="1201" y="678"/>
                              <a:pt x="1202" y="678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42" name="Freeform 7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311900" y="5153025"/>
                        <a:ext cx="1762125" cy="14446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" y="218"/>
                          </a:cxn>
                          <a:cxn ang="0">
                            <a:pos x="42" y="282"/>
                          </a:cxn>
                          <a:cxn ang="0">
                            <a:pos x="110" y="304"/>
                          </a:cxn>
                          <a:cxn ang="0">
                            <a:pos x="188" y="342"/>
                          </a:cxn>
                          <a:cxn ang="0">
                            <a:pos x="212" y="440"/>
                          </a:cxn>
                          <a:cxn ang="0">
                            <a:pos x="278" y="466"/>
                          </a:cxn>
                          <a:cxn ang="0">
                            <a:pos x="320" y="538"/>
                          </a:cxn>
                          <a:cxn ang="0">
                            <a:pos x="364" y="636"/>
                          </a:cxn>
                          <a:cxn ang="0">
                            <a:pos x="468" y="618"/>
                          </a:cxn>
                          <a:cxn ang="0">
                            <a:pos x="564" y="622"/>
                          </a:cxn>
                          <a:cxn ang="0">
                            <a:pos x="628" y="584"/>
                          </a:cxn>
                          <a:cxn ang="0">
                            <a:pos x="704" y="576"/>
                          </a:cxn>
                          <a:cxn ang="0">
                            <a:pos x="744" y="616"/>
                          </a:cxn>
                          <a:cxn ang="0">
                            <a:pos x="824" y="580"/>
                          </a:cxn>
                          <a:cxn ang="0">
                            <a:pos x="898" y="594"/>
                          </a:cxn>
                          <a:cxn ang="0">
                            <a:pos x="982" y="640"/>
                          </a:cxn>
                          <a:cxn ang="0">
                            <a:pos x="1048" y="698"/>
                          </a:cxn>
                          <a:cxn ang="0">
                            <a:pos x="1002" y="790"/>
                          </a:cxn>
                          <a:cxn ang="0">
                            <a:pos x="926" y="892"/>
                          </a:cxn>
                          <a:cxn ang="0">
                            <a:pos x="980" y="954"/>
                          </a:cxn>
                          <a:cxn ang="0">
                            <a:pos x="1058" y="1004"/>
                          </a:cxn>
                          <a:cxn ang="0">
                            <a:pos x="1104" y="968"/>
                          </a:cxn>
                          <a:cxn ang="0">
                            <a:pos x="1152" y="724"/>
                          </a:cxn>
                          <a:cxn ang="0">
                            <a:pos x="1188" y="538"/>
                          </a:cxn>
                          <a:cxn ang="0">
                            <a:pos x="1216" y="368"/>
                          </a:cxn>
                          <a:cxn ang="0">
                            <a:pos x="1218" y="270"/>
                          </a:cxn>
                          <a:cxn ang="0">
                            <a:pos x="1146" y="278"/>
                          </a:cxn>
                          <a:cxn ang="0">
                            <a:pos x="1086" y="282"/>
                          </a:cxn>
                          <a:cxn ang="0">
                            <a:pos x="1046" y="256"/>
                          </a:cxn>
                          <a:cxn ang="0">
                            <a:pos x="1010" y="220"/>
                          </a:cxn>
                          <a:cxn ang="0">
                            <a:pos x="1024" y="146"/>
                          </a:cxn>
                          <a:cxn ang="0">
                            <a:pos x="966" y="126"/>
                          </a:cxn>
                          <a:cxn ang="0">
                            <a:pos x="884" y="98"/>
                          </a:cxn>
                          <a:cxn ang="0">
                            <a:pos x="852" y="42"/>
                          </a:cxn>
                          <a:cxn ang="0">
                            <a:pos x="768" y="0"/>
                          </a:cxn>
                          <a:cxn ang="0">
                            <a:pos x="660" y="48"/>
                          </a:cxn>
                          <a:cxn ang="0">
                            <a:pos x="612" y="90"/>
                          </a:cxn>
                          <a:cxn ang="0">
                            <a:pos x="520" y="174"/>
                          </a:cxn>
                          <a:cxn ang="0">
                            <a:pos x="450" y="184"/>
                          </a:cxn>
                          <a:cxn ang="0">
                            <a:pos x="410" y="168"/>
                          </a:cxn>
                          <a:cxn ang="0">
                            <a:pos x="296" y="176"/>
                          </a:cxn>
                          <a:cxn ang="0">
                            <a:pos x="182" y="134"/>
                          </a:cxn>
                          <a:cxn ang="0">
                            <a:pos x="54" y="154"/>
                          </a:cxn>
                          <a:cxn ang="0">
                            <a:pos x="8" y="176"/>
                          </a:cxn>
                        </a:cxnLst>
                        <a:rect l="0" t="0" r="r" b="b"/>
                        <a:pathLst>
                          <a:path w="1229" h="1040">
                            <a:moveTo>
                              <a:pt x="8" y="176"/>
                            </a:moveTo>
                            <a:cubicBezTo>
                              <a:pt x="6" y="186"/>
                              <a:pt x="3" y="191"/>
                              <a:pt x="0" y="200"/>
                            </a:cubicBezTo>
                            <a:cubicBezTo>
                              <a:pt x="8" y="206"/>
                              <a:pt x="7" y="211"/>
                              <a:pt x="14" y="218"/>
                            </a:cubicBezTo>
                            <a:cubicBezTo>
                              <a:pt x="18" y="222"/>
                              <a:pt x="26" y="230"/>
                              <a:pt x="26" y="230"/>
                            </a:cubicBezTo>
                            <a:cubicBezTo>
                              <a:pt x="29" y="239"/>
                              <a:pt x="27" y="243"/>
                              <a:pt x="22" y="250"/>
                            </a:cubicBezTo>
                            <a:cubicBezTo>
                              <a:pt x="25" y="263"/>
                              <a:pt x="31" y="275"/>
                              <a:pt x="42" y="282"/>
                            </a:cubicBezTo>
                            <a:cubicBezTo>
                              <a:pt x="48" y="291"/>
                              <a:pt x="59" y="287"/>
                              <a:pt x="70" y="288"/>
                            </a:cubicBezTo>
                            <a:cubicBezTo>
                              <a:pt x="79" y="294"/>
                              <a:pt x="75" y="300"/>
                              <a:pt x="84" y="306"/>
                            </a:cubicBezTo>
                            <a:cubicBezTo>
                              <a:pt x="94" y="303"/>
                              <a:pt x="99" y="302"/>
                              <a:pt x="110" y="304"/>
                            </a:cubicBezTo>
                            <a:cubicBezTo>
                              <a:pt x="115" y="312"/>
                              <a:pt x="114" y="317"/>
                              <a:pt x="122" y="322"/>
                            </a:cubicBezTo>
                            <a:cubicBezTo>
                              <a:pt x="131" y="340"/>
                              <a:pt x="124" y="336"/>
                              <a:pt x="136" y="340"/>
                            </a:cubicBezTo>
                            <a:cubicBezTo>
                              <a:pt x="152" y="337"/>
                              <a:pt x="172" y="341"/>
                              <a:pt x="188" y="342"/>
                            </a:cubicBezTo>
                            <a:cubicBezTo>
                              <a:pt x="191" y="351"/>
                              <a:pt x="192" y="359"/>
                              <a:pt x="202" y="362"/>
                            </a:cubicBezTo>
                            <a:cubicBezTo>
                              <a:pt x="204" y="379"/>
                              <a:pt x="209" y="389"/>
                              <a:pt x="214" y="404"/>
                            </a:cubicBezTo>
                            <a:cubicBezTo>
                              <a:pt x="213" y="416"/>
                              <a:pt x="213" y="428"/>
                              <a:pt x="212" y="440"/>
                            </a:cubicBezTo>
                            <a:cubicBezTo>
                              <a:pt x="211" y="444"/>
                              <a:pt x="208" y="452"/>
                              <a:pt x="208" y="452"/>
                            </a:cubicBezTo>
                            <a:cubicBezTo>
                              <a:pt x="215" y="457"/>
                              <a:pt x="222" y="459"/>
                              <a:pt x="230" y="462"/>
                            </a:cubicBezTo>
                            <a:cubicBezTo>
                              <a:pt x="243" y="475"/>
                              <a:pt x="260" y="468"/>
                              <a:pt x="278" y="466"/>
                            </a:cubicBezTo>
                            <a:cubicBezTo>
                              <a:pt x="284" y="467"/>
                              <a:pt x="291" y="467"/>
                              <a:pt x="296" y="470"/>
                            </a:cubicBezTo>
                            <a:cubicBezTo>
                              <a:pt x="303" y="474"/>
                              <a:pt x="290" y="482"/>
                              <a:pt x="308" y="486"/>
                            </a:cubicBezTo>
                            <a:cubicBezTo>
                              <a:pt x="322" y="495"/>
                              <a:pt x="319" y="524"/>
                              <a:pt x="320" y="538"/>
                            </a:cubicBezTo>
                            <a:cubicBezTo>
                              <a:pt x="318" y="557"/>
                              <a:pt x="317" y="557"/>
                              <a:pt x="310" y="572"/>
                            </a:cubicBezTo>
                            <a:cubicBezTo>
                              <a:pt x="313" y="609"/>
                              <a:pt x="312" y="606"/>
                              <a:pt x="346" y="610"/>
                            </a:cubicBezTo>
                            <a:cubicBezTo>
                              <a:pt x="355" y="619"/>
                              <a:pt x="356" y="628"/>
                              <a:pt x="364" y="636"/>
                            </a:cubicBezTo>
                            <a:cubicBezTo>
                              <a:pt x="385" y="632"/>
                              <a:pt x="393" y="628"/>
                              <a:pt x="418" y="626"/>
                            </a:cubicBezTo>
                            <a:cubicBezTo>
                              <a:pt x="421" y="618"/>
                              <a:pt x="425" y="614"/>
                              <a:pt x="428" y="624"/>
                            </a:cubicBezTo>
                            <a:cubicBezTo>
                              <a:pt x="447" y="621"/>
                              <a:pt x="447" y="616"/>
                              <a:pt x="468" y="618"/>
                            </a:cubicBezTo>
                            <a:cubicBezTo>
                              <a:pt x="478" y="625"/>
                              <a:pt x="488" y="625"/>
                              <a:pt x="500" y="626"/>
                            </a:cubicBezTo>
                            <a:cubicBezTo>
                              <a:pt x="522" y="633"/>
                              <a:pt x="508" y="630"/>
                              <a:pt x="544" y="628"/>
                            </a:cubicBezTo>
                            <a:cubicBezTo>
                              <a:pt x="554" y="623"/>
                              <a:pt x="556" y="628"/>
                              <a:pt x="564" y="622"/>
                            </a:cubicBezTo>
                            <a:cubicBezTo>
                              <a:pt x="569" y="612"/>
                              <a:pt x="572" y="602"/>
                              <a:pt x="580" y="594"/>
                            </a:cubicBezTo>
                            <a:cubicBezTo>
                              <a:pt x="597" y="601"/>
                              <a:pt x="593" y="602"/>
                              <a:pt x="614" y="600"/>
                            </a:cubicBezTo>
                            <a:cubicBezTo>
                              <a:pt x="620" y="596"/>
                              <a:pt x="628" y="584"/>
                              <a:pt x="628" y="584"/>
                            </a:cubicBezTo>
                            <a:cubicBezTo>
                              <a:pt x="630" y="567"/>
                              <a:pt x="628" y="562"/>
                              <a:pt x="644" y="558"/>
                            </a:cubicBezTo>
                            <a:cubicBezTo>
                              <a:pt x="656" y="560"/>
                              <a:pt x="656" y="565"/>
                              <a:pt x="666" y="570"/>
                            </a:cubicBezTo>
                            <a:cubicBezTo>
                              <a:pt x="684" y="568"/>
                              <a:pt x="692" y="564"/>
                              <a:pt x="704" y="576"/>
                            </a:cubicBezTo>
                            <a:cubicBezTo>
                              <a:pt x="706" y="582"/>
                              <a:pt x="708" y="588"/>
                              <a:pt x="710" y="594"/>
                            </a:cubicBezTo>
                            <a:cubicBezTo>
                              <a:pt x="711" y="598"/>
                              <a:pt x="722" y="598"/>
                              <a:pt x="722" y="598"/>
                            </a:cubicBezTo>
                            <a:cubicBezTo>
                              <a:pt x="734" y="594"/>
                              <a:pt x="732" y="612"/>
                              <a:pt x="744" y="616"/>
                            </a:cubicBezTo>
                            <a:cubicBezTo>
                              <a:pt x="753" y="610"/>
                              <a:pt x="754" y="604"/>
                              <a:pt x="766" y="600"/>
                            </a:cubicBezTo>
                            <a:cubicBezTo>
                              <a:pt x="783" y="602"/>
                              <a:pt x="793" y="606"/>
                              <a:pt x="808" y="596"/>
                            </a:cubicBezTo>
                            <a:cubicBezTo>
                              <a:pt x="814" y="587"/>
                              <a:pt x="813" y="583"/>
                              <a:pt x="824" y="580"/>
                            </a:cubicBezTo>
                            <a:cubicBezTo>
                              <a:pt x="832" y="586"/>
                              <a:pt x="836" y="583"/>
                              <a:pt x="844" y="578"/>
                            </a:cubicBezTo>
                            <a:cubicBezTo>
                              <a:pt x="847" y="561"/>
                              <a:pt x="860" y="566"/>
                              <a:pt x="872" y="574"/>
                            </a:cubicBezTo>
                            <a:cubicBezTo>
                              <a:pt x="879" y="589"/>
                              <a:pt x="886" y="585"/>
                              <a:pt x="898" y="594"/>
                            </a:cubicBezTo>
                            <a:cubicBezTo>
                              <a:pt x="909" y="602"/>
                              <a:pt x="918" y="616"/>
                              <a:pt x="922" y="628"/>
                            </a:cubicBezTo>
                            <a:cubicBezTo>
                              <a:pt x="936" y="625"/>
                              <a:pt x="945" y="630"/>
                              <a:pt x="958" y="634"/>
                            </a:cubicBezTo>
                            <a:cubicBezTo>
                              <a:pt x="966" y="636"/>
                              <a:pt x="982" y="640"/>
                              <a:pt x="982" y="640"/>
                            </a:cubicBezTo>
                            <a:cubicBezTo>
                              <a:pt x="994" y="652"/>
                              <a:pt x="996" y="652"/>
                              <a:pt x="1014" y="654"/>
                            </a:cubicBezTo>
                            <a:cubicBezTo>
                              <a:pt x="1030" y="660"/>
                              <a:pt x="1038" y="678"/>
                              <a:pt x="1050" y="690"/>
                            </a:cubicBezTo>
                            <a:cubicBezTo>
                              <a:pt x="1049" y="693"/>
                              <a:pt x="1049" y="696"/>
                              <a:pt x="1048" y="698"/>
                            </a:cubicBezTo>
                            <a:cubicBezTo>
                              <a:pt x="1046" y="702"/>
                              <a:pt x="1042" y="705"/>
                              <a:pt x="1040" y="710"/>
                            </a:cubicBezTo>
                            <a:cubicBezTo>
                              <a:pt x="1034" y="727"/>
                              <a:pt x="1028" y="745"/>
                              <a:pt x="1022" y="762"/>
                            </a:cubicBezTo>
                            <a:cubicBezTo>
                              <a:pt x="1021" y="766"/>
                              <a:pt x="1002" y="790"/>
                              <a:pt x="1002" y="790"/>
                            </a:cubicBezTo>
                            <a:cubicBezTo>
                              <a:pt x="1000" y="793"/>
                              <a:pt x="996" y="798"/>
                              <a:pt x="996" y="798"/>
                            </a:cubicBezTo>
                            <a:cubicBezTo>
                              <a:pt x="990" y="815"/>
                              <a:pt x="976" y="824"/>
                              <a:pt x="966" y="838"/>
                            </a:cubicBezTo>
                            <a:cubicBezTo>
                              <a:pt x="953" y="856"/>
                              <a:pt x="939" y="874"/>
                              <a:pt x="926" y="892"/>
                            </a:cubicBezTo>
                            <a:cubicBezTo>
                              <a:pt x="921" y="907"/>
                              <a:pt x="911" y="918"/>
                              <a:pt x="906" y="932"/>
                            </a:cubicBezTo>
                            <a:cubicBezTo>
                              <a:pt x="910" y="960"/>
                              <a:pt x="937" y="960"/>
                              <a:pt x="962" y="962"/>
                            </a:cubicBezTo>
                            <a:cubicBezTo>
                              <a:pt x="973" y="966"/>
                              <a:pt x="971" y="957"/>
                              <a:pt x="980" y="954"/>
                            </a:cubicBezTo>
                            <a:cubicBezTo>
                              <a:pt x="985" y="952"/>
                              <a:pt x="996" y="950"/>
                              <a:pt x="996" y="950"/>
                            </a:cubicBezTo>
                            <a:cubicBezTo>
                              <a:pt x="1031" y="954"/>
                              <a:pt x="1017" y="967"/>
                              <a:pt x="1048" y="982"/>
                            </a:cubicBezTo>
                            <a:cubicBezTo>
                              <a:pt x="1052" y="989"/>
                              <a:pt x="1054" y="997"/>
                              <a:pt x="1058" y="1004"/>
                            </a:cubicBezTo>
                            <a:cubicBezTo>
                              <a:pt x="1064" y="1012"/>
                              <a:pt x="1074" y="1016"/>
                              <a:pt x="1080" y="1024"/>
                            </a:cubicBezTo>
                            <a:cubicBezTo>
                              <a:pt x="1093" y="1040"/>
                              <a:pt x="1082" y="1032"/>
                              <a:pt x="1094" y="1040"/>
                            </a:cubicBezTo>
                            <a:cubicBezTo>
                              <a:pt x="1117" y="1032"/>
                              <a:pt x="1104" y="970"/>
                              <a:pt x="1104" y="968"/>
                            </a:cubicBezTo>
                            <a:cubicBezTo>
                              <a:pt x="1105" y="938"/>
                              <a:pt x="1115" y="908"/>
                              <a:pt x="1124" y="880"/>
                            </a:cubicBezTo>
                            <a:cubicBezTo>
                              <a:pt x="1126" y="845"/>
                              <a:pt x="1132" y="811"/>
                              <a:pt x="1138" y="776"/>
                            </a:cubicBezTo>
                            <a:cubicBezTo>
                              <a:pt x="1141" y="760"/>
                              <a:pt x="1143" y="737"/>
                              <a:pt x="1152" y="724"/>
                            </a:cubicBezTo>
                            <a:cubicBezTo>
                              <a:pt x="1157" y="703"/>
                              <a:pt x="1152" y="726"/>
                              <a:pt x="1156" y="680"/>
                            </a:cubicBezTo>
                            <a:cubicBezTo>
                              <a:pt x="1158" y="655"/>
                              <a:pt x="1166" y="629"/>
                              <a:pt x="1170" y="604"/>
                            </a:cubicBezTo>
                            <a:cubicBezTo>
                              <a:pt x="1173" y="582"/>
                              <a:pt x="1174" y="556"/>
                              <a:pt x="1188" y="538"/>
                            </a:cubicBezTo>
                            <a:cubicBezTo>
                              <a:pt x="1190" y="531"/>
                              <a:pt x="1192" y="523"/>
                              <a:pt x="1194" y="516"/>
                            </a:cubicBezTo>
                            <a:cubicBezTo>
                              <a:pt x="1197" y="488"/>
                              <a:pt x="1202" y="462"/>
                              <a:pt x="1206" y="434"/>
                            </a:cubicBezTo>
                            <a:cubicBezTo>
                              <a:pt x="1208" y="411"/>
                              <a:pt x="1210" y="390"/>
                              <a:pt x="1216" y="368"/>
                            </a:cubicBezTo>
                            <a:cubicBezTo>
                              <a:pt x="1218" y="361"/>
                              <a:pt x="1226" y="348"/>
                              <a:pt x="1226" y="348"/>
                            </a:cubicBezTo>
                            <a:cubicBezTo>
                              <a:pt x="1224" y="331"/>
                              <a:pt x="1222" y="315"/>
                              <a:pt x="1228" y="298"/>
                            </a:cubicBezTo>
                            <a:cubicBezTo>
                              <a:pt x="1226" y="284"/>
                              <a:pt x="1229" y="277"/>
                              <a:pt x="1218" y="270"/>
                            </a:cubicBezTo>
                            <a:cubicBezTo>
                              <a:pt x="1211" y="279"/>
                              <a:pt x="1206" y="302"/>
                              <a:pt x="1194" y="304"/>
                            </a:cubicBezTo>
                            <a:cubicBezTo>
                              <a:pt x="1185" y="305"/>
                              <a:pt x="1177" y="305"/>
                              <a:pt x="1168" y="306"/>
                            </a:cubicBezTo>
                            <a:cubicBezTo>
                              <a:pt x="1161" y="295"/>
                              <a:pt x="1158" y="286"/>
                              <a:pt x="1146" y="278"/>
                            </a:cubicBezTo>
                            <a:cubicBezTo>
                              <a:pt x="1138" y="266"/>
                              <a:pt x="1136" y="268"/>
                              <a:pt x="1120" y="270"/>
                            </a:cubicBezTo>
                            <a:cubicBezTo>
                              <a:pt x="1110" y="273"/>
                              <a:pt x="1105" y="281"/>
                              <a:pt x="1096" y="284"/>
                            </a:cubicBezTo>
                            <a:cubicBezTo>
                              <a:pt x="1093" y="283"/>
                              <a:pt x="1088" y="285"/>
                              <a:pt x="1086" y="282"/>
                            </a:cubicBezTo>
                            <a:cubicBezTo>
                              <a:pt x="1079" y="271"/>
                              <a:pt x="1094" y="268"/>
                              <a:pt x="1100" y="264"/>
                            </a:cubicBezTo>
                            <a:cubicBezTo>
                              <a:pt x="1115" y="242"/>
                              <a:pt x="1067" y="248"/>
                              <a:pt x="1060" y="248"/>
                            </a:cubicBezTo>
                            <a:cubicBezTo>
                              <a:pt x="1052" y="251"/>
                              <a:pt x="1053" y="250"/>
                              <a:pt x="1046" y="256"/>
                            </a:cubicBezTo>
                            <a:cubicBezTo>
                              <a:pt x="1042" y="260"/>
                              <a:pt x="1034" y="268"/>
                              <a:pt x="1034" y="268"/>
                            </a:cubicBezTo>
                            <a:cubicBezTo>
                              <a:pt x="1024" y="265"/>
                              <a:pt x="1026" y="261"/>
                              <a:pt x="1028" y="252"/>
                            </a:cubicBezTo>
                            <a:cubicBezTo>
                              <a:pt x="1026" y="232"/>
                              <a:pt x="1020" y="235"/>
                              <a:pt x="1010" y="220"/>
                            </a:cubicBezTo>
                            <a:cubicBezTo>
                              <a:pt x="1009" y="207"/>
                              <a:pt x="1009" y="193"/>
                              <a:pt x="1008" y="180"/>
                            </a:cubicBezTo>
                            <a:cubicBezTo>
                              <a:pt x="1007" y="173"/>
                              <a:pt x="998" y="162"/>
                              <a:pt x="998" y="162"/>
                            </a:cubicBezTo>
                            <a:cubicBezTo>
                              <a:pt x="1002" y="149"/>
                              <a:pt x="1013" y="150"/>
                              <a:pt x="1024" y="146"/>
                            </a:cubicBezTo>
                            <a:cubicBezTo>
                              <a:pt x="1031" y="135"/>
                              <a:pt x="1039" y="126"/>
                              <a:pt x="1024" y="116"/>
                            </a:cubicBezTo>
                            <a:cubicBezTo>
                              <a:pt x="1011" y="117"/>
                              <a:pt x="997" y="116"/>
                              <a:pt x="984" y="118"/>
                            </a:cubicBezTo>
                            <a:cubicBezTo>
                              <a:pt x="977" y="119"/>
                              <a:pt x="966" y="126"/>
                              <a:pt x="966" y="126"/>
                            </a:cubicBezTo>
                            <a:cubicBezTo>
                              <a:pt x="956" y="123"/>
                              <a:pt x="961" y="116"/>
                              <a:pt x="952" y="110"/>
                            </a:cubicBezTo>
                            <a:cubicBezTo>
                              <a:pt x="935" y="112"/>
                              <a:pt x="929" y="115"/>
                              <a:pt x="916" y="106"/>
                            </a:cubicBezTo>
                            <a:cubicBezTo>
                              <a:pt x="907" y="93"/>
                              <a:pt x="901" y="96"/>
                              <a:pt x="884" y="98"/>
                            </a:cubicBezTo>
                            <a:cubicBezTo>
                              <a:pt x="878" y="115"/>
                              <a:pt x="876" y="99"/>
                              <a:pt x="872" y="92"/>
                            </a:cubicBezTo>
                            <a:cubicBezTo>
                              <a:pt x="871" y="90"/>
                              <a:pt x="869" y="88"/>
                              <a:pt x="868" y="86"/>
                            </a:cubicBezTo>
                            <a:cubicBezTo>
                              <a:pt x="864" y="70"/>
                              <a:pt x="859" y="57"/>
                              <a:pt x="852" y="42"/>
                            </a:cubicBezTo>
                            <a:cubicBezTo>
                              <a:pt x="849" y="35"/>
                              <a:pt x="847" y="24"/>
                              <a:pt x="846" y="24"/>
                            </a:cubicBezTo>
                            <a:cubicBezTo>
                              <a:pt x="835" y="23"/>
                              <a:pt x="823" y="23"/>
                              <a:pt x="812" y="22"/>
                            </a:cubicBezTo>
                            <a:cubicBezTo>
                              <a:pt x="803" y="8"/>
                              <a:pt x="785" y="2"/>
                              <a:pt x="768" y="0"/>
                            </a:cubicBezTo>
                            <a:cubicBezTo>
                              <a:pt x="752" y="2"/>
                              <a:pt x="753" y="7"/>
                              <a:pt x="740" y="12"/>
                            </a:cubicBezTo>
                            <a:cubicBezTo>
                              <a:pt x="724" y="18"/>
                              <a:pt x="705" y="22"/>
                              <a:pt x="688" y="26"/>
                            </a:cubicBezTo>
                            <a:cubicBezTo>
                              <a:pt x="683" y="40"/>
                              <a:pt x="673" y="45"/>
                              <a:pt x="660" y="48"/>
                            </a:cubicBezTo>
                            <a:cubicBezTo>
                              <a:pt x="650" y="58"/>
                              <a:pt x="648" y="69"/>
                              <a:pt x="636" y="78"/>
                            </a:cubicBezTo>
                            <a:cubicBezTo>
                              <a:pt x="632" y="81"/>
                              <a:pt x="628" y="83"/>
                              <a:pt x="624" y="86"/>
                            </a:cubicBezTo>
                            <a:cubicBezTo>
                              <a:pt x="620" y="88"/>
                              <a:pt x="612" y="90"/>
                              <a:pt x="612" y="90"/>
                            </a:cubicBezTo>
                            <a:cubicBezTo>
                              <a:pt x="602" y="87"/>
                              <a:pt x="592" y="89"/>
                              <a:pt x="582" y="92"/>
                            </a:cubicBezTo>
                            <a:cubicBezTo>
                              <a:pt x="570" y="100"/>
                              <a:pt x="578" y="115"/>
                              <a:pt x="564" y="120"/>
                            </a:cubicBezTo>
                            <a:cubicBezTo>
                              <a:pt x="548" y="144"/>
                              <a:pt x="553" y="163"/>
                              <a:pt x="520" y="174"/>
                            </a:cubicBezTo>
                            <a:cubicBezTo>
                              <a:pt x="503" y="173"/>
                              <a:pt x="492" y="168"/>
                              <a:pt x="478" y="174"/>
                            </a:cubicBezTo>
                            <a:cubicBezTo>
                              <a:pt x="469" y="188"/>
                              <a:pt x="475" y="184"/>
                              <a:pt x="464" y="188"/>
                            </a:cubicBezTo>
                            <a:cubicBezTo>
                              <a:pt x="459" y="187"/>
                              <a:pt x="455" y="186"/>
                              <a:pt x="450" y="184"/>
                            </a:cubicBezTo>
                            <a:cubicBezTo>
                              <a:pt x="448" y="183"/>
                              <a:pt x="446" y="181"/>
                              <a:pt x="444" y="180"/>
                            </a:cubicBezTo>
                            <a:cubicBezTo>
                              <a:pt x="438" y="178"/>
                              <a:pt x="424" y="176"/>
                              <a:pt x="424" y="176"/>
                            </a:cubicBezTo>
                            <a:cubicBezTo>
                              <a:pt x="419" y="174"/>
                              <a:pt x="415" y="169"/>
                              <a:pt x="410" y="168"/>
                            </a:cubicBezTo>
                            <a:cubicBezTo>
                              <a:pt x="403" y="167"/>
                              <a:pt x="390" y="174"/>
                              <a:pt x="390" y="174"/>
                            </a:cubicBezTo>
                            <a:cubicBezTo>
                              <a:pt x="376" y="173"/>
                              <a:pt x="359" y="177"/>
                              <a:pt x="354" y="162"/>
                            </a:cubicBezTo>
                            <a:cubicBezTo>
                              <a:pt x="318" y="174"/>
                              <a:pt x="349" y="173"/>
                              <a:pt x="296" y="176"/>
                            </a:cubicBezTo>
                            <a:cubicBezTo>
                              <a:pt x="281" y="174"/>
                              <a:pt x="282" y="170"/>
                              <a:pt x="270" y="164"/>
                            </a:cubicBezTo>
                            <a:cubicBezTo>
                              <a:pt x="254" y="156"/>
                              <a:pt x="221" y="157"/>
                              <a:pt x="206" y="156"/>
                            </a:cubicBezTo>
                            <a:cubicBezTo>
                              <a:pt x="203" y="146"/>
                              <a:pt x="193" y="136"/>
                              <a:pt x="182" y="134"/>
                            </a:cubicBezTo>
                            <a:cubicBezTo>
                              <a:pt x="175" y="133"/>
                              <a:pt x="160" y="128"/>
                              <a:pt x="160" y="128"/>
                            </a:cubicBezTo>
                            <a:cubicBezTo>
                              <a:pt x="134" y="135"/>
                              <a:pt x="127" y="138"/>
                              <a:pt x="94" y="140"/>
                            </a:cubicBezTo>
                            <a:cubicBezTo>
                              <a:pt x="85" y="154"/>
                              <a:pt x="70" y="153"/>
                              <a:pt x="54" y="154"/>
                            </a:cubicBezTo>
                            <a:cubicBezTo>
                              <a:pt x="42" y="158"/>
                              <a:pt x="30" y="160"/>
                              <a:pt x="18" y="162"/>
                            </a:cubicBezTo>
                            <a:cubicBezTo>
                              <a:pt x="14" y="168"/>
                              <a:pt x="11" y="177"/>
                              <a:pt x="6" y="182"/>
                            </a:cubicBezTo>
                            <a:cubicBezTo>
                              <a:pt x="5" y="183"/>
                              <a:pt x="7" y="178"/>
                              <a:pt x="8" y="176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</p:grpSp>
                <p:grpSp>
                  <p:nvGrpSpPr>
                    <p:cNvPr id="16" name="77 Grupo"/>
                    <p:cNvGrpSpPr/>
                    <p:nvPr/>
                  </p:nvGrpSpPr>
                  <p:grpSpPr>
                    <a:xfrm>
                      <a:off x="5086138" y="1003300"/>
                      <a:ext cx="3878475" cy="3975100"/>
                      <a:chOff x="5086138" y="1003300"/>
                      <a:chExt cx="3878475" cy="3975100"/>
                    </a:xfrm>
                    <a:grpFill/>
                  </p:grpSpPr>
                  <p:sp>
                    <p:nvSpPr>
                      <p:cNvPr id="17" name="Freeform 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592888" y="1003300"/>
                        <a:ext cx="846137" cy="6842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" y="274"/>
                          </a:cxn>
                          <a:cxn ang="0">
                            <a:pos x="17" y="278"/>
                          </a:cxn>
                          <a:cxn ang="0">
                            <a:pos x="73" y="274"/>
                          </a:cxn>
                          <a:cxn ang="0">
                            <a:pos x="113" y="226"/>
                          </a:cxn>
                          <a:cxn ang="0">
                            <a:pos x="181" y="194"/>
                          </a:cxn>
                          <a:cxn ang="0">
                            <a:pos x="297" y="150"/>
                          </a:cxn>
                          <a:cxn ang="0">
                            <a:pos x="333" y="86"/>
                          </a:cxn>
                          <a:cxn ang="0">
                            <a:pos x="345" y="34"/>
                          </a:cxn>
                          <a:cxn ang="0">
                            <a:pos x="389" y="54"/>
                          </a:cxn>
                          <a:cxn ang="0">
                            <a:pos x="413" y="10"/>
                          </a:cxn>
                          <a:cxn ang="0">
                            <a:pos x="449" y="2"/>
                          </a:cxn>
                          <a:cxn ang="0">
                            <a:pos x="541" y="6"/>
                          </a:cxn>
                          <a:cxn ang="0">
                            <a:pos x="573" y="54"/>
                          </a:cxn>
                          <a:cxn ang="0">
                            <a:pos x="573" y="98"/>
                          </a:cxn>
                          <a:cxn ang="0">
                            <a:pos x="549" y="106"/>
                          </a:cxn>
                          <a:cxn ang="0">
                            <a:pos x="449" y="162"/>
                          </a:cxn>
                          <a:cxn ang="0">
                            <a:pos x="397" y="194"/>
                          </a:cxn>
                          <a:cxn ang="0">
                            <a:pos x="377" y="218"/>
                          </a:cxn>
                          <a:cxn ang="0">
                            <a:pos x="293" y="306"/>
                          </a:cxn>
                          <a:cxn ang="0">
                            <a:pos x="237" y="406"/>
                          </a:cxn>
                          <a:cxn ang="0">
                            <a:pos x="217" y="434"/>
                          </a:cxn>
                          <a:cxn ang="0">
                            <a:pos x="181" y="490"/>
                          </a:cxn>
                          <a:cxn ang="0">
                            <a:pos x="141" y="474"/>
                          </a:cxn>
                          <a:cxn ang="0">
                            <a:pos x="101" y="482"/>
                          </a:cxn>
                          <a:cxn ang="0">
                            <a:pos x="101" y="458"/>
                          </a:cxn>
                          <a:cxn ang="0">
                            <a:pos x="117" y="434"/>
                          </a:cxn>
                          <a:cxn ang="0">
                            <a:pos x="89" y="406"/>
                          </a:cxn>
                          <a:cxn ang="0">
                            <a:pos x="33" y="370"/>
                          </a:cxn>
                          <a:cxn ang="0">
                            <a:pos x="19" y="334"/>
                          </a:cxn>
                          <a:cxn ang="0">
                            <a:pos x="5" y="274"/>
                          </a:cxn>
                        </a:cxnLst>
                        <a:rect l="0" t="0" r="r" b="b"/>
                        <a:pathLst>
                          <a:path w="589" h="490">
                            <a:moveTo>
                              <a:pt x="5" y="274"/>
                            </a:moveTo>
                            <a:cubicBezTo>
                              <a:pt x="9" y="275"/>
                              <a:pt x="13" y="278"/>
                              <a:pt x="17" y="278"/>
                            </a:cubicBezTo>
                            <a:cubicBezTo>
                              <a:pt x="36" y="278"/>
                              <a:pt x="55" y="278"/>
                              <a:pt x="73" y="274"/>
                            </a:cubicBezTo>
                            <a:cubicBezTo>
                              <a:pt x="92" y="270"/>
                              <a:pt x="93" y="235"/>
                              <a:pt x="113" y="226"/>
                            </a:cubicBezTo>
                            <a:cubicBezTo>
                              <a:pt x="136" y="216"/>
                              <a:pt x="160" y="208"/>
                              <a:pt x="181" y="194"/>
                            </a:cubicBezTo>
                            <a:cubicBezTo>
                              <a:pt x="206" y="156"/>
                              <a:pt x="255" y="156"/>
                              <a:pt x="297" y="150"/>
                            </a:cubicBezTo>
                            <a:cubicBezTo>
                              <a:pt x="322" y="133"/>
                              <a:pt x="328" y="113"/>
                              <a:pt x="333" y="86"/>
                            </a:cubicBezTo>
                            <a:cubicBezTo>
                              <a:pt x="328" y="66"/>
                              <a:pt x="321" y="42"/>
                              <a:pt x="345" y="34"/>
                            </a:cubicBezTo>
                            <a:cubicBezTo>
                              <a:pt x="375" y="54"/>
                              <a:pt x="360" y="48"/>
                              <a:pt x="389" y="54"/>
                            </a:cubicBezTo>
                            <a:cubicBezTo>
                              <a:pt x="417" y="45"/>
                              <a:pt x="395" y="16"/>
                              <a:pt x="413" y="10"/>
                            </a:cubicBezTo>
                            <a:cubicBezTo>
                              <a:pt x="433" y="3"/>
                              <a:pt x="421" y="7"/>
                              <a:pt x="449" y="2"/>
                            </a:cubicBezTo>
                            <a:cubicBezTo>
                              <a:pt x="480" y="3"/>
                              <a:pt x="511" y="0"/>
                              <a:pt x="541" y="6"/>
                            </a:cubicBezTo>
                            <a:cubicBezTo>
                              <a:pt x="542" y="6"/>
                              <a:pt x="560" y="45"/>
                              <a:pt x="573" y="54"/>
                            </a:cubicBezTo>
                            <a:cubicBezTo>
                              <a:pt x="578" y="68"/>
                              <a:pt x="589" y="84"/>
                              <a:pt x="573" y="98"/>
                            </a:cubicBezTo>
                            <a:cubicBezTo>
                              <a:pt x="567" y="104"/>
                              <a:pt x="549" y="106"/>
                              <a:pt x="549" y="106"/>
                            </a:cubicBezTo>
                            <a:cubicBezTo>
                              <a:pt x="520" y="150"/>
                              <a:pt x="497" y="150"/>
                              <a:pt x="449" y="162"/>
                            </a:cubicBezTo>
                            <a:cubicBezTo>
                              <a:pt x="432" y="173"/>
                              <a:pt x="412" y="179"/>
                              <a:pt x="397" y="194"/>
                            </a:cubicBezTo>
                            <a:cubicBezTo>
                              <a:pt x="390" y="201"/>
                              <a:pt x="384" y="211"/>
                              <a:pt x="377" y="218"/>
                            </a:cubicBezTo>
                            <a:cubicBezTo>
                              <a:pt x="360" y="270"/>
                              <a:pt x="349" y="298"/>
                              <a:pt x="293" y="306"/>
                            </a:cubicBezTo>
                            <a:cubicBezTo>
                              <a:pt x="264" y="328"/>
                              <a:pt x="248" y="372"/>
                              <a:pt x="237" y="406"/>
                            </a:cubicBezTo>
                            <a:cubicBezTo>
                              <a:pt x="236" y="410"/>
                              <a:pt x="217" y="433"/>
                              <a:pt x="217" y="434"/>
                            </a:cubicBezTo>
                            <a:cubicBezTo>
                              <a:pt x="204" y="456"/>
                              <a:pt x="207" y="481"/>
                              <a:pt x="181" y="490"/>
                            </a:cubicBezTo>
                            <a:cubicBezTo>
                              <a:pt x="166" y="486"/>
                              <a:pt x="156" y="479"/>
                              <a:pt x="141" y="474"/>
                            </a:cubicBezTo>
                            <a:cubicBezTo>
                              <a:pt x="125" y="482"/>
                              <a:pt x="118" y="488"/>
                              <a:pt x="101" y="482"/>
                            </a:cubicBezTo>
                            <a:cubicBezTo>
                              <a:pt x="97" y="470"/>
                              <a:pt x="94" y="470"/>
                              <a:pt x="101" y="458"/>
                            </a:cubicBezTo>
                            <a:cubicBezTo>
                              <a:pt x="106" y="450"/>
                              <a:pt x="117" y="434"/>
                              <a:pt x="117" y="434"/>
                            </a:cubicBezTo>
                            <a:cubicBezTo>
                              <a:pt x="107" y="420"/>
                              <a:pt x="99" y="420"/>
                              <a:pt x="89" y="406"/>
                            </a:cubicBezTo>
                            <a:cubicBezTo>
                              <a:pt x="81" y="374"/>
                              <a:pt x="62" y="373"/>
                              <a:pt x="33" y="370"/>
                            </a:cubicBezTo>
                            <a:cubicBezTo>
                              <a:pt x="9" y="362"/>
                              <a:pt x="13" y="353"/>
                              <a:pt x="19" y="334"/>
                            </a:cubicBezTo>
                            <a:cubicBezTo>
                              <a:pt x="11" y="334"/>
                              <a:pt x="0" y="294"/>
                              <a:pt x="5" y="274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18" name="Freeform 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110288" y="1346200"/>
                        <a:ext cx="500062" cy="8477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36" y="29"/>
                          </a:cxn>
                          <a:cxn ang="0">
                            <a:pos x="256" y="13"/>
                          </a:cxn>
                          <a:cxn ang="0">
                            <a:pos x="196" y="5"/>
                          </a:cxn>
                          <a:cxn ang="0">
                            <a:pos x="168" y="29"/>
                          </a:cxn>
                          <a:cxn ang="0">
                            <a:pos x="136" y="89"/>
                          </a:cxn>
                          <a:cxn ang="0">
                            <a:pos x="76" y="65"/>
                          </a:cxn>
                          <a:cxn ang="0">
                            <a:pos x="40" y="81"/>
                          </a:cxn>
                          <a:cxn ang="0">
                            <a:pos x="44" y="113"/>
                          </a:cxn>
                          <a:cxn ang="0">
                            <a:pos x="52" y="137"/>
                          </a:cxn>
                          <a:cxn ang="0">
                            <a:pos x="32" y="245"/>
                          </a:cxn>
                          <a:cxn ang="0">
                            <a:pos x="8" y="281"/>
                          </a:cxn>
                          <a:cxn ang="0">
                            <a:pos x="0" y="305"/>
                          </a:cxn>
                          <a:cxn ang="0">
                            <a:pos x="36" y="333"/>
                          </a:cxn>
                          <a:cxn ang="0">
                            <a:pos x="12" y="393"/>
                          </a:cxn>
                          <a:cxn ang="0">
                            <a:pos x="36" y="441"/>
                          </a:cxn>
                          <a:cxn ang="0">
                            <a:pos x="80" y="493"/>
                          </a:cxn>
                          <a:cxn ang="0">
                            <a:pos x="124" y="517"/>
                          </a:cxn>
                          <a:cxn ang="0">
                            <a:pos x="168" y="537"/>
                          </a:cxn>
                          <a:cxn ang="0">
                            <a:pos x="216" y="569"/>
                          </a:cxn>
                          <a:cxn ang="0">
                            <a:pos x="240" y="577"/>
                          </a:cxn>
                          <a:cxn ang="0">
                            <a:pos x="288" y="561"/>
                          </a:cxn>
                          <a:cxn ang="0">
                            <a:pos x="252" y="509"/>
                          </a:cxn>
                          <a:cxn ang="0">
                            <a:pos x="228" y="445"/>
                          </a:cxn>
                          <a:cxn ang="0">
                            <a:pos x="292" y="441"/>
                          </a:cxn>
                          <a:cxn ang="0">
                            <a:pos x="244" y="349"/>
                          </a:cxn>
                          <a:cxn ang="0">
                            <a:pos x="232" y="325"/>
                          </a:cxn>
                          <a:cxn ang="0">
                            <a:pos x="292" y="253"/>
                          </a:cxn>
                          <a:cxn ang="0">
                            <a:pos x="324" y="233"/>
                          </a:cxn>
                          <a:cxn ang="0">
                            <a:pos x="336" y="229"/>
                          </a:cxn>
                          <a:cxn ang="0">
                            <a:pos x="348" y="123"/>
                          </a:cxn>
                        </a:cxnLst>
                        <a:rect l="0" t="0" r="r" b="b"/>
                        <a:pathLst>
                          <a:path w="348" h="609">
                            <a:moveTo>
                              <a:pt x="336" y="29"/>
                            </a:moveTo>
                            <a:cubicBezTo>
                              <a:pt x="313" y="14"/>
                              <a:pt x="283" y="16"/>
                              <a:pt x="256" y="13"/>
                            </a:cubicBezTo>
                            <a:cubicBezTo>
                              <a:pt x="226" y="3"/>
                              <a:pt x="237" y="0"/>
                              <a:pt x="196" y="5"/>
                            </a:cubicBezTo>
                            <a:cubicBezTo>
                              <a:pt x="180" y="10"/>
                              <a:pt x="173" y="13"/>
                              <a:pt x="168" y="29"/>
                            </a:cubicBezTo>
                            <a:cubicBezTo>
                              <a:pt x="178" y="59"/>
                              <a:pt x="164" y="80"/>
                              <a:pt x="136" y="89"/>
                            </a:cubicBezTo>
                            <a:cubicBezTo>
                              <a:pt x="115" y="82"/>
                              <a:pt x="96" y="72"/>
                              <a:pt x="76" y="65"/>
                            </a:cubicBezTo>
                            <a:cubicBezTo>
                              <a:pt x="59" y="67"/>
                              <a:pt x="40" y="60"/>
                              <a:pt x="40" y="81"/>
                            </a:cubicBezTo>
                            <a:cubicBezTo>
                              <a:pt x="40" y="92"/>
                              <a:pt x="42" y="102"/>
                              <a:pt x="44" y="113"/>
                            </a:cubicBezTo>
                            <a:cubicBezTo>
                              <a:pt x="46" y="121"/>
                              <a:pt x="52" y="137"/>
                              <a:pt x="52" y="137"/>
                            </a:cubicBezTo>
                            <a:cubicBezTo>
                              <a:pt x="57" y="178"/>
                              <a:pt x="52" y="210"/>
                              <a:pt x="32" y="245"/>
                            </a:cubicBezTo>
                            <a:cubicBezTo>
                              <a:pt x="25" y="258"/>
                              <a:pt x="13" y="267"/>
                              <a:pt x="8" y="281"/>
                            </a:cubicBezTo>
                            <a:cubicBezTo>
                              <a:pt x="5" y="289"/>
                              <a:pt x="0" y="305"/>
                              <a:pt x="0" y="305"/>
                            </a:cubicBezTo>
                            <a:cubicBezTo>
                              <a:pt x="12" y="317"/>
                              <a:pt x="24" y="321"/>
                              <a:pt x="36" y="333"/>
                            </a:cubicBezTo>
                            <a:cubicBezTo>
                              <a:pt x="29" y="355"/>
                              <a:pt x="19" y="372"/>
                              <a:pt x="12" y="393"/>
                            </a:cubicBezTo>
                            <a:cubicBezTo>
                              <a:pt x="19" y="449"/>
                              <a:pt x="13" y="407"/>
                              <a:pt x="36" y="441"/>
                            </a:cubicBezTo>
                            <a:cubicBezTo>
                              <a:pt x="41" y="483"/>
                              <a:pt x="43" y="479"/>
                              <a:pt x="80" y="493"/>
                            </a:cubicBezTo>
                            <a:cubicBezTo>
                              <a:pt x="96" y="499"/>
                              <a:pt x="124" y="517"/>
                              <a:pt x="124" y="517"/>
                            </a:cubicBezTo>
                            <a:cubicBezTo>
                              <a:pt x="136" y="535"/>
                              <a:pt x="145" y="533"/>
                              <a:pt x="168" y="537"/>
                            </a:cubicBezTo>
                            <a:cubicBezTo>
                              <a:pt x="182" y="551"/>
                              <a:pt x="198" y="561"/>
                              <a:pt x="216" y="569"/>
                            </a:cubicBezTo>
                            <a:cubicBezTo>
                              <a:pt x="224" y="572"/>
                              <a:pt x="240" y="577"/>
                              <a:pt x="240" y="577"/>
                            </a:cubicBezTo>
                            <a:cubicBezTo>
                              <a:pt x="261" y="609"/>
                              <a:pt x="280" y="585"/>
                              <a:pt x="288" y="561"/>
                            </a:cubicBezTo>
                            <a:cubicBezTo>
                              <a:pt x="283" y="542"/>
                              <a:pt x="266" y="523"/>
                              <a:pt x="252" y="509"/>
                            </a:cubicBezTo>
                            <a:cubicBezTo>
                              <a:pt x="245" y="487"/>
                              <a:pt x="235" y="467"/>
                              <a:pt x="228" y="445"/>
                            </a:cubicBezTo>
                            <a:cubicBezTo>
                              <a:pt x="249" y="438"/>
                              <a:pt x="270" y="445"/>
                              <a:pt x="292" y="441"/>
                            </a:cubicBezTo>
                            <a:cubicBezTo>
                              <a:pt x="284" y="395"/>
                              <a:pt x="286" y="370"/>
                              <a:pt x="244" y="349"/>
                            </a:cubicBezTo>
                            <a:cubicBezTo>
                              <a:pt x="241" y="341"/>
                              <a:pt x="233" y="334"/>
                              <a:pt x="232" y="325"/>
                            </a:cubicBezTo>
                            <a:cubicBezTo>
                              <a:pt x="228" y="271"/>
                              <a:pt x="249" y="267"/>
                              <a:pt x="292" y="253"/>
                            </a:cubicBezTo>
                            <a:cubicBezTo>
                              <a:pt x="305" y="234"/>
                              <a:pt x="295" y="243"/>
                              <a:pt x="324" y="233"/>
                            </a:cubicBezTo>
                            <a:cubicBezTo>
                              <a:pt x="328" y="232"/>
                              <a:pt x="336" y="229"/>
                              <a:pt x="336" y="229"/>
                            </a:cubicBezTo>
                            <a:cubicBezTo>
                              <a:pt x="346" y="199"/>
                              <a:pt x="348" y="123"/>
                              <a:pt x="348" y="123"/>
                            </a:cubicBezTo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19" name="Freeform 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884863" y="1558925"/>
                        <a:ext cx="668337" cy="12842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19"/>
                          </a:cxn>
                          <a:cxn ang="0">
                            <a:pos x="40" y="27"/>
                          </a:cxn>
                          <a:cxn ang="0">
                            <a:pos x="24" y="87"/>
                          </a:cxn>
                          <a:cxn ang="0">
                            <a:pos x="0" y="139"/>
                          </a:cxn>
                          <a:cxn ang="0">
                            <a:pos x="32" y="151"/>
                          </a:cxn>
                          <a:cxn ang="0">
                            <a:pos x="48" y="195"/>
                          </a:cxn>
                          <a:cxn ang="0">
                            <a:pos x="72" y="227"/>
                          </a:cxn>
                          <a:cxn ang="0">
                            <a:pos x="120" y="279"/>
                          </a:cxn>
                          <a:cxn ang="0">
                            <a:pos x="148" y="307"/>
                          </a:cxn>
                          <a:cxn ang="0">
                            <a:pos x="176" y="363"/>
                          </a:cxn>
                          <a:cxn ang="0">
                            <a:pos x="180" y="395"/>
                          </a:cxn>
                          <a:cxn ang="0">
                            <a:pos x="192" y="399"/>
                          </a:cxn>
                          <a:cxn ang="0">
                            <a:pos x="216" y="435"/>
                          </a:cxn>
                          <a:cxn ang="0">
                            <a:pos x="240" y="447"/>
                          </a:cxn>
                          <a:cxn ang="0">
                            <a:pos x="260" y="487"/>
                          </a:cxn>
                          <a:cxn ang="0">
                            <a:pos x="260" y="555"/>
                          </a:cxn>
                          <a:cxn ang="0">
                            <a:pos x="204" y="611"/>
                          </a:cxn>
                          <a:cxn ang="0">
                            <a:pos x="240" y="659"/>
                          </a:cxn>
                          <a:cxn ang="0">
                            <a:pos x="260" y="667"/>
                          </a:cxn>
                          <a:cxn ang="0">
                            <a:pos x="272" y="691"/>
                          </a:cxn>
                          <a:cxn ang="0">
                            <a:pos x="268" y="767"/>
                          </a:cxn>
                          <a:cxn ang="0">
                            <a:pos x="284" y="847"/>
                          </a:cxn>
                          <a:cxn ang="0">
                            <a:pos x="312" y="839"/>
                          </a:cxn>
                          <a:cxn ang="0">
                            <a:pos x="324" y="923"/>
                          </a:cxn>
                          <a:cxn ang="0">
                            <a:pos x="360" y="903"/>
                          </a:cxn>
                          <a:cxn ang="0">
                            <a:pos x="400" y="863"/>
                          </a:cxn>
                          <a:cxn ang="0">
                            <a:pos x="424" y="835"/>
                          </a:cxn>
                          <a:cxn ang="0">
                            <a:pos x="448" y="767"/>
                          </a:cxn>
                          <a:cxn ang="0">
                            <a:pos x="456" y="627"/>
                          </a:cxn>
                          <a:cxn ang="0">
                            <a:pos x="448" y="539"/>
                          </a:cxn>
                          <a:cxn ang="0">
                            <a:pos x="440" y="467"/>
                          </a:cxn>
                          <a:cxn ang="0">
                            <a:pos x="432" y="439"/>
                          </a:cxn>
                          <a:cxn ang="0">
                            <a:pos x="392" y="423"/>
                          </a:cxn>
                          <a:cxn ang="0">
                            <a:pos x="380" y="411"/>
                          </a:cxn>
                          <a:cxn ang="0">
                            <a:pos x="368" y="407"/>
                          </a:cxn>
                          <a:cxn ang="0">
                            <a:pos x="348" y="383"/>
                          </a:cxn>
                          <a:cxn ang="0">
                            <a:pos x="308" y="371"/>
                          </a:cxn>
                          <a:cxn ang="0">
                            <a:pos x="248" y="339"/>
                          </a:cxn>
                          <a:cxn ang="0">
                            <a:pos x="212" y="323"/>
                          </a:cxn>
                          <a:cxn ang="0">
                            <a:pos x="196" y="287"/>
                          </a:cxn>
                          <a:cxn ang="0">
                            <a:pos x="176" y="251"/>
                          </a:cxn>
                          <a:cxn ang="0">
                            <a:pos x="180" y="239"/>
                          </a:cxn>
                          <a:cxn ang="0">
                            <a:pos x="184" y="223"/>
                          </a:cxn>
                          <a:cxn ang="0">
                            <a:pos x="192" y="199"/>
                          </a:cxn>
                          <a:cxn ang="0">
                            <a:pos x="188" y="175"/>
                          </a:cxn>
                          <a:cxn ang="0">
                            <a:pos x="164" y="159"/>
                          </a:cxn>
                          <a:cxn ang="0">
                            <a:pos x="132" y="107"/>
                          </a:cxn>
                          <a:cxn ang="0">
                            <a:pos x="88" y="43"/>
                          </a:cxn>
                          <a:cxn ang="0">
                            <a:pos x="88" y="19"/>
                          </a:cxn>
                        </a:cxnLst>
                        <a:rect l="0" t="0" r="r" b="b"/>
                        <a:pathLst>
                          <a:path w="468" h="923">
                            <a:moveTo>
                              <a:pt x="88" y="19"/>
                            </a:moveTo>
                            <a:cubicBezTo>
                              <a:pt x="58" y="9"/>
                              <a:pt x="67" y="0"/>
                              <a:pt x="40" y="27"/>
                            </a:cubicBezTo>
                            <a:cubicBezTo>
                              <a:pt x="33" y="48"/>
                              <a:pt x="36" y="68"/>
                              <a:pt x="24" y="87"/>
                            </a:cubicBezTo>
                            <a:cubicBezTo>
                              <a:pt x="19" y="105"/>
                              <a:pt x="11" y="123"/>
                              <a:pt x="0" y="139"/>
                            </a:cubicBezTo>
                            <a:cubicBezTo>
                              <a:pt x="9" y="145"/>
                              <a:pt x="27" y="141"/>
                              <a:pt x="32" y="151"/>
                            </a:cubicBezTo>
                            <a:cubicBezTo>
                              <a:pt x="60" y="203"/>
                              <a:pt x="16" y="184"/>
                              <a:pt x="48" y="195"/>
                            </a:cubicBezTo>
                            <a:cubicBezTo>
                              <a:pt x="53" y="217"/>
                              <a:pt x="60" y="209"/>
                              <a:pt x="72" y="227"/>
                            </a:cubicBezTo>
                            <a:cubicBezTo>
                              <a:pt x="64" y="281"/>
                              <a:pt x="53" y="273"/>
                              <a:pt x="120" y="279"/>
                            </a:cubicBezTo>
                            <a:cubicBezTo>
                              <a:pt x="138" y="307"/>
                              <a:pt x="127" y="300"/>
                              <a:pt x="148" y="307"/>
                            </a:cubicBezTo>
                            <a:cubicBezTo>
                              <a:pt x="157" y="326"/>
                              <a:pt x="165" y="346"/>
                              <a:pt x="176" y="363"/>
                            </a:cubicBezTo>
                            <a:cubicBezTo>
                              <a:pt x="177" y="374"/>
                              <a:pt x="176" y="385"/>
                              <a:pt x="180" y="395"/>
                            </a:cubicBezTo>
                            <a:cubicBezTo>
                              <a:pt x="182" y="399"/>
                              <a:pt x="189" y="396"/>
                              <a:pt x="192" y="399"/>
                            </a:cubicBezTo>
                            <a:cubicBezTo>
                              <a:pt x="202" y="409"/>
                              <a:pt x="202" y="430"/>
                              <a:pt x="216" y="435"/>
                            </a:cubicBezTo>
                            <a:cubicBezTo>
                              <a:pt x="233" y="441"/>
                              <a:pt x="224" y="437"/>
                              <a:pt x="240" y="447"/>
                            </a:cubicBezTo>
                            <a:cubicBezTo>
                              <a:pt x="259" y="476"/>
                              <a:pt x="254" y="462"/>
                              <a:pt x="260" y="487"/>
                            </a:cubicBezTo>
                            <a:cubicBezTo>
                              <a:pt x="237" y="502"/>
                              <a:pt x="252" y="532"/>
                              <a:pt x="260" y="555"/>
                            </a:cubicBezTo>
                            <a:cubicBezTo>
                              <a:pt x="255" y="582"/>
                              <a:pt x="232" y="605"/>
                              <a:pt x="204" y="611"/>
                            </a:cubicBezTo>
                            <a:cubicBezTo>
                              <a:pt x="190" y="652"/>
                              <a:pt x="216" y="643"/>
                              <a:pt x="240" y="659"/>
                            </a:cubicBezTo>
                            <a:cubicBezTo>
                              <a:pt x="249" y="686"/>
                              <a:pt x="236" y="659"/>
                              <a:pt x="260" y="667"/>
                            </a:cubicBezTo>
                            <a:cubicBezTo>
                              <a:pt x="266" y="669"/>
                              <a:pt x="270" y="686"/>
                              <a:pt x="272" y="691"/>
                            </a:cubicBezTo>
                            <a:cubicBezTo>
                              <a:pt x="277" y="736"/>
                              <a:pt x="281" y="729"/>
                              <a:pt x="268" y="767"/>
                            </a:cubicBezTo>
                            <a:cubicBezTo>
                              <a:pt x="264" y="795"/>
                              <a:pt x="248" y="835"/>
                              <a:pt x="284" y="847"/>
                            </a:cubicBezTo>
                            <a:cubicBezTo>
                              <a:pt x="298" y="838"/>
                              <a:pt x="305" y="817"/>
                              <a:pt x="312" y="839"/>
                            </a:cubicBezTo>
                            <a:cubicBezTo>
                              <a:pt x="306" y="865"/>
                              <a:pt x="293" y="913"/>
                              <a:pt x="324" y="923"/>
                            </a:cubicBezTo>
                            <a:cubicBezTo>
                              <a:pt x="337" y="919"/>
                              <a:pt x="360" y="903"/>
                              <a:pt x="360" y="903"/>
                            </a:cubicBezTo>
                            <a:cubicBezTo>
                              <a:pt x="370" y="888"/>
                              <a:pt x="385" y="873"/>
                              <a:pt x="400" y="863"/>
                            </a:cubicBezTo>
                            <a:cubicBezTo>
                              <a:pt x="406" y="846"/>
                              <a:pt x="414" y="850"/>
                              <a:pt x="424" y="835"/>
                            </a:cubicBezTo>
                            <a:cubicBezTo>
                              <a:pt x="429" y="770"/>
                              <a:pt x="425" y="802"/>
                              <a:pt x="448" y="767"/>
                            </a:cubicBezTo>
                            <a:cubicBezTo>
                              <a:pt x="444" y="700"/>
                              <a:pt x="437" y="684"/>
                              <a:pt x="456" y="627"/>
                            </a:cubicBezTo>
                            <a:cubicBezTo>
                              <a:pt x="460" y="592"/>
                              <a:pt x="468" y="569"/>
                              <a:pt x="448" y="539"/>
                            </a:cubicBezTo>
                            <a:cubicBezTo>
                              <a:pt x="452" y="489"/>
                              <a:pt x="456" y="499"/>
                              <a:pt x="440" y="467"/>
                            </a:cubicBezTo>
                            <a:cubicBezTo>
                              <a:pt x="436" y="458"/>
                              <a:pt x="437" y="447"/>
                              <a:pt x="432" y="439"/>
                            </a:cubicBezTo>
                            <a:cubicBezTo>
                              <a:pt x="425" y="428"/>
                              <a:pt x="404" y="427"/>
                              <a:pt x="392" y="423"/>
                            </a:cubicBezTo>
                            <a:cubicBezTo>
                              <a:pt x="388" y="419"/>
                              <a:pt x="385" y="414"/>
                              <a:pt x="380" y="411"/>
                            </a:cubicBezTo>
                            <a:cubicBezTo>
                              <a:pt x="376" y="409"/>
                              <a:pt x="371" y="410"/>
                              <a:pt x="368" y="407"/>
                            </a:cubicBezTo>
                            <a:cubicBezTo>
                              <a:pt x="349" y="392"/>
                              <a:pt x="373" y="397"/>
                              <a:pt x="348" y="383"/>
                            </a:cubicBezTo>
                            <a:cubicBezTo>
                              <a:pt x="340" y="379"/>
                              <a:pt x="318" y="374"/>
                              <a:pt x="308" y="371"/>
                            </a:cubicBezTo>
                            <a:cubicBezTo>
                              <a:pt x="289" y="358"/>
                              <a:pt x="268" y="349"/>
                              <a:pt x="248" y="339"/>
                            </a:cubicBezTo>
                            <a:cubicBezTo>
                              <a:pt x="236" y="333"/>
                              <a:pt x="212" y="323"/>
                              <a:pt x="212" y="323"/>
                            </a:cubicBezTo>
                            <a:cubicBezTo>
                              <a:pt x="199" y="304"/>
                              <a:pt x="206" y="316"/>
                              <a:pt x="196" y="287"/>
                            </a:cubicBezTo>
                            <a:cubicBezTo>
                              <a:pt x="192" y="274"/>
                              <a:pt x="180" y="264"/>
                              <a:pt x="176" y="251"/>
                            </a:cubicBezTo>
                            <a:cubicBezTo>
                              <a:pt x="177" y="247"/>
                              <a:pt x="179" y="243"/>
                              <a:pt x="180" y="239"/>
                            </a:cubicBezTo>
                            <a:cubicBezTo>
                              <a:pt x="182" y="234"/>
                              <a:pt x="182" y="228"/>
                              <a:pt x="184" y="223"/>
                            </a:cubicBezTo>
                            <a:cubicBezTo>
                              <a:pt x="186" y="215"/>
                              <a:pt x="192" y="199"/>
                              <a:pt x="192" y="199"/>
                            </a:cubicBezTo>
                            <a:cubicBezTo>
                              <a:pt x="191" y="191"/>
                              <a:pt x="193" y="182"/>
                              <a:pt x="188" y="175"/>
                            </a:cubicBezTo>
                            <a:cubicBezTo>
                              <a:pt x="182" y="167"/>
                              <a:pt x="164" y="159"/>
                              <a:pt x="164" y="159"/>
                            </a:cubicBezTo>
                            <a:cubicBezTo>
                              <a:pt x="159" y="126"/>
                              <a:pt x="154" y="129"/>
                              <a:pt x="132" y="107"/>
                            </a:cubicBezTo>
                            <a:cubicBezTo>
                              <a:pt x="124" y="82"/>
                              <a:pt x="95" y="85"/>
                              <a:pt x="88" y="43"/>
                            </a:cubicBezTo>
                            <a:cubicBezTo>
                              <a:pt x="84" y="18"/>
                              <a:pt x="76" y="19"/>
                              <a:pt x="88" y="19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20" name="Freeform 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632771" y="2056607"/>
                        <a:ext cx="508000" cy="8016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8" y="27"/>
                          </a:cxn>
                          <a:cxn ang="0">
                            <a:pos x="80" y="23"/>
                          </a:cxn>
                          <a:cxn ang="0">
                            <a:pos x="82" y="17"/>
                          </a:cxn>
                          <a:cxn ang="0">
                            <a:pos x="98" y="13"/>
                          </a:cxn>
                          <a:cxn ang="0">
                            <a:pos x="122" y="7"/>
                          </a:cxn>
                          <a:cxn ang="0">
                            <a:pos x="134" y="35"/>
                          </a:cxn>
                          <a:cxn ang="0">
                            <a:pos x="148" y="41"/>
                          </a:cxn>
                          <a:cxn ang="0">
                            <a:pos x="182" y="49"/>
                          </a:cxn>
                          <a:cxn ang="0">
                            <a:pos x="192" y="85"/>
                          </a:cxn>
                          <a:cxn ang="0">
                            <a:pos x="204" y="97"/>
                          </a:cxn>
                          <a:cxn ang="0">
                            <a:pos x="236" y="183"/>
                          </a:cxn>
                          <a:cxn ang="0">
                            <a:pos x="264" y="209"/>
                          </a:cxn>
                          <a:cxn ang="0">
                            <a:pos x="276" y="235"/>
                          </a:cxn>
                          <a:cxn ang="0">
                            <a:pos x="260" y="331"/>
                          </a:cxn>
                          <a:cxn ang="0">
                            <a:pos x="256" y="371"/>
                          </a:cxn>
                          <a:cxn ang="0">
                            <a:pos x="248" y="389"/>
                          </a:cxn>
                          <a:cxn ang="0">
                            <a:pos x="264" y="435"/>
                          </a:cxn>
                          <a:cxn ang="0">
                            <a:pos x="274" y="455"/>
                          </a:cxn>
                          <a:cxn ang="0">
                            <a:pos x="328" y="463"/>
                          </a:cxn>
                          <a:cxn ang="0">
                            <a:pos x="344" y="501"/>
                          </a:cxn>
                          <a:cxn ang="0">
                            <a:pos x="354" y="529"/>
                          </a:cxn>
                          <a:cxn ang="0">
                            <a:pos x="308" y="545"/>
                          </a:cxn>
                          <a:cxn ang="0">
                            <a:pos x="288" y="557"/>
                          </a:cxn>
                          <a:cxn ang="0">
                            <a:pos x="272" y="577"/>
                          </a:cxn>
                          <a:cxn ang="0">
                            <a:pos x="240" y="569"/>
                          </a:cxn>
                          <a:cxn ang="0">
                            <a:pos x="192" y="549"/>
                          </a:cxn>
                          <a:cxn ang="0">
                            <a:pos x="170" y="535"/>
                          </a:cxn>
                          <a:cxn ang="0">
                            <a:pos x="172" y="511"/>
                          </a:cxn>
                          <a:cxn ang="0">
                            <a:pos x="164" y="457"/>
                          </a:cxn>
                          <a:cxn ang="0">
                            <a:pos x="154" y="435"/>
                          </a:cxn>
                          <a:cxn ang="0">
                            <a:pos x="152" y="423"/>
                          </a:cxn>
                          <a:cxn ang="0">
                            <a:pos x="140" y="421"/>
                          </a:cxn>
                          <a:cxn ang="0">
                            <a:pos x="128" y="397"/>
                          </a:cxn>
                          <a:cxn ang="0">
                            <a:pos x="62" y="405"/>
                          </a:cxn>
                          <a:cxn ang="0">
                            <a:pos x="50" y="421"/>
                          </a:cxn>
                          <a:cxn ang="0">
                            <a:pos x="12" y="403"/>
                          </a:cxn>
                          <a:cxn ang="0">
                            <a:pos x="26" y="383"/>
                          </a:cxn>
                          <a:cxn ang="0">
                            <a:pos x="42" y="353"/>
                          </a:cxn>
                          <a:cxn ang="0">
                            <a:pos x="54" y="345"/>
                          </a:cxn>
                          <a:cxn ang="0">
                            <a:pos x="64" y="327"/>
                          </a:cxn>
                          <a:cxn ang="0">
                            <a:pos x="68" y="315"/>
                          </a:cxn>
                          <a:cxn ang="0">
                            <a:pos x="40" y="289"/>
                          </a:cxn>
                          <a:cxn ang="0">
                            <a:pos x="34" y="271"/>
                          </a:cxn>
                          <a:cxn ang="0">
                            <a:pos x="48" y="257"/>
                          </a:cxn>
                          <a:cxn ang="0">
                            <a:pos x="54" y="239"/>
                          </a:cxn>
                          <a:cxn ang="0">
                            <a:pos x="18" y="213"/>
                          </a:cxn>
                          <a:cxn ang="0">
                            <a:pos x="0" y="171"/>
                          </a:cxn>
                          <a:cxn ang="0">
                            <a:pos x="28" y="131"/>
                          </a:cxn>
                          <a:cxn ang="0">
                            <a:pos x="34" y="101"/>
                          </a:cxn>
                          <a:cxn ang="0">
                            <a:pos x="36" y="49"/>
                          </a:cxn>
                          <a:cxn ang="0">
                            <a:pos x="48" y="41"/>
                          </a:cxn>
                          <a:cxn ang="0">
                            <a:pos x="58" y="27"/>
                          </a:cxn>
                        </a:cxnLst>
                        <a:rect l="0" t="0" r="r" b="b"/>
                        <a:pathLst>
                          <a:path w="354" h="577">
                            <a:moveTo>
                              <a:pt x="58" y="27"/>
                            </a:moveTo>
                            <a:cubicBezTo>
                              <a:pt x="65" y="26"/>
                              <a:pt x="74" y="28"/>
                              <a:pt x="80" y="23"/>
                            </a:cubicBezTo>
                            <a:cubicBezTo>
                              <a:pt x="82" y="22"/>
                              <a:pt x="81" y="18"/>
                              <a:pt x="82" y="17"/>
                            </a:cubicBezTo>
                            <a:cubicBezTo>
                              <a:pt x="86" y="13"/>
                              <a:pt x="93" y="14"/>
                              <a:pt x="98" y="13"/>
                            </a:cubicBezTo>
                            <a:cubicBezTo>
                              <a:pt x="102" y="0"/>
                              <a:pt x="110" y="4"/>
                              <a:pt x="122" y="7"/>
                            </a:cubicBezTo>
                            <a:cubicBezTo>
                              <a:pt x="129" y="17"/>
                              <a:pt x="125" y="26"/>
                              <a:pt x="134" y="35"/>
                            </a:cubicBezTo>
                            <a:cubicBezTo>
                              <a:pt x="137" y="53"/>
                              <a:pt x="136" y="45"/>
                              <a:pt x="148" y="41"/>
                            </a:cubicBezTo>
                            <a:cubicBezTo>
                              <a:pt x="160" y="43"/>
                              <a:pt x="172" y="42"/>
                              <a:pt x="182" y="49"/>
                            </a:cubicBezTo>
                            <a:cubicBezTo>
                              <a:pt x="184" y="56"/>
                              <a:pt x="187" y="81"/>
                              <a:pt x="192" y="85"/>
                            </a:cubicBezTo>
                            <a:cubicBezTo>
                              <a:pt x="202" y="92"/>
                              <a:pt x="198" y="88"/>
                              <a:pt x="204" y="97"/>
                            </a:cubicBezTo>
                            <a:cubicBezTo>
                              <a:pt x="199" y="133"/>
                              <a:pt x="206" y="163"/>
                              <a:pt x="236" y="183"/>
                            </a:cubicBezTo>
                            <a:cubicBezTo>
                              <a:pt x="242" y="192"/>
                              <a:pt x="255" y="203"/>
                              <a:pt x="264" y="209"/>
                            </a:cubicBezTo>
                            <a:cubicBezTo>
                              <a:pt x="267" y="218"/>
                              <a:pt x="273" y="225"/>
                              <a:pt x="276" y="235"/>
                            </a:cubicBezTo>
                            <a:cubicBezTo>
                              <a:pt x="277" y="261"/>
                              <a:pt x="288" y="317"/>
                              <a:pt x="260" y="331"/>
                            </a:cubicBezTo>
                            <a:cubicBezTo>
                              <a:pt x="261" y="345"/>
                              <a:pt x="263" y="358"/>
                              <a:pt x="256" y="371"/>
                            </a:cubicBezTo>
                            <a:cubicBezTo>
                              <a:pt x="253" y="377"/>
                              <a:pt x="248" y="389"/>
                              <a:pt x="248" y="389"/>
                            </a:cubicBezTo>
                            <a:cubicBezTo>
                              <a:pt x="251" y="406"/>
                              <a:pt x="260" y="419"/>
                              <a:pt x="264" y="435"/>
                            </a:cubicBezTo>
                            <a:cubicBezTo>
                              <a:pt x="265" y="440"/>
                              <a:pt x="267" y="453"/>
                              <a:pt x="274" y="455"/>
                            </a:cubicBezTo>
                            <a:cubicBezTo>
                              <a:pt x="292" y="460"/>
                              <a:pt x="310" y="457"/>
                              <a:pt x="328" y="463"/>
                            </a:cubicBezTo>
                            <a:cubicBezTo>
                              <a:pt x="330" y="485"/>
                              <a:pt x="333" y="484"/>
                              <a:pt x="344" y="501"/>
                            </a:cubicBezTo>
                            <a:cubicBezTo>
                              <a:pt x="347" y="513"/>
                              <a:pt x="350" y="518"/>
                              <a:pt x="354" y="529"/>
                            </a:cubicBezTo>
                            <a:cubicBezTo>
                              <a:pt x="349" y="545"/>
                              <a:pt x="321" y="544"/>
                              <a:pt x="308" y="545"/>
                            </a:cubicBezTo>
                            <a:cubicBezTo>
                              <a:pt x="302" y="554"/>
                              <a:pt x="299" y="555"/>
                              <a:pt x="288" y="557"/>
                            </a:cubicBezTo>
                            <a:cubicBezTo>
                              <a:pt x="285" y="569"/>
                              <a:pt x="284" y="573"/>
                              <a:pt x="272" y="577"/>
                            </a:cubicBezTo>
                            <a:cubicBezTo>
                              <a:pt x="259" y="575"/>
                              <a:pt x="251" y="575"/>
                              <a:pt x="240" y="569"/>
                            </a:cubicBezTo>
                            <a:cubicBezTo>
                              <a:pt x="221" y="541"/>
                              <a:pt x="250" y="552"/>
                              <a:pt x="192" y="549"/>
                            </a:cubicBezTo>
                            <a:cubicBezTo>
                              <a:pt x="186" y="541"/>
                              <a:pt x="178" y="540"/>
                              <a:pt x="170" y="535"/>
                            </a:cubicBezTo>
                            <a:cubicBezTo>
                              <a:pt x="173" y="525"/>
                              <a:pt x="174" y="522"/>
                              <a:pt x="172" y="511"/>
                            </a:cubicBezTo>
                            <a:cubicBezTo>
                              <a:pt x="174" y="492"/>
                              <a:pt x="178" y="471"/>
                              <a:pt x="164" y="457"/>
                            </a:cubicBezTo>
                            <a:cubicBezTo>
                              <a:pt x="162" y="445"/>
                              <a:pt x="156" y="446"/>
                              <a:pt x="154" y="435"/>
                            </a:cubicBezTo>
                            <a:cubicBezTo>
                              <a:pt x="153" y="431"/>
                              <a:pt x="155" y="426"/>
                              <a:pt x="152" y="423"/>
                            </a:cubicBezTo>
                            <a:cubicBezTo>
                              <a:pt x="149" y="420"/>
                              <a:pt x="144" y="422"/>
                              <a:pt x="140" y="421"/>
                            </a:cubicBezTo>
                            <a:cubicBezTo>
                              <a:pt x="136" y="409"/>
                              <a:pt x="142" y="400"/>
                              <a:pt x="128" y="397"/>
                            </a:cubicBezTo>
                            <a:cubicBezTo>
                              <a:pt x="66" y="401"/>
                              <a:pt x="85" y="390"/>
                              <a:pt x="62" y="405"/>
                            </a:cubicBezTo>
                            <a:cubicBezTo>
                              <a:pt x="57" y="412"/>
                              <a:pt x="57" y="416"/>
                              <a:pt x="50" y="421"/>
                            </a:cubicBezTo>
                            <a:cubicBezTo>
                              <a:pt x="40" y="411"/>
                              <a:pt x="26" y="405"/>
                              <a:pt x="12" y="403"/>
                            </a:cubicBezTo>
                            <a:cubicBezTo>
                              <a:pt x="14" y="388"/>
                              <a:pt x="13" y="387"/>
                              <a:pt x="26" y="383"/>
                            </a:cubicBezTo>
                            <a:cubicBezTo>
                              <a:pt x="29" y="375"/>
                              <a:pt x="36" y="357"/>
                              <a:pt x="42" y="353"/>
                            </a:cubicBezTo>
                            <a:cubicBezTo>
                              <a:pt x="46" y="350"/>
                              <a:pt x="54" y="345"/>
                              <a:pt x="54" y="345"/>
                            </a:cubicBezTo>
                            <a:cubicBezTo>
                              <a:pt x="58" y="334"/>
                              <a:pt x="58" y="344"/>
                              <a:pt x="64" y="327"/>
                            </a:cubicBezTo>
                            <a:cubicBezTo>
                              <a:pt x="65" y="323"/>
                              <a:pt x="68" y="315"/>
                              <a:pt x="68" y="315"/>
                            </a:cubicBezTo>
                            <a:cubicBezTo>
                              <a:pt x="64" y="303"/>
                              <a:pt x="49" y="298"/>
                              <a:pt x="40" y="289"/>
                            </a:cubicBezTo>
                            <a:cubicBezTo>
                              <a:pt x="38" y="283"/>
                              <a:pt x="34" y="271"/>
                              <a:pt x="34" y="271"/>
                            </a:cubicBezTo>
                            <a:cubicBezTo>
                              <a:pt x="37" y="263"/>
                              <a:pt x="42" y="263"/>
                              <a:pt x="48" y="257"/>
                            </a:cubicBezTo>
                            <a:cubicBezTo>
                              <a:pt x="50" y="251"/>
                              <a:pt x="54" y="239"/>
                              <a:pt x="54" y="239"/>
                            </a:cubicBezTo>
                            <a:cubicBezTo>
                              <a:pt x="51" y="212"/>
                              <a:pt x="45" y="215"/>
                              <a:pt x="18" y="213"/>
                            </a:cubicBezTo>
                            <a:cubicBezTo>
                              <a:pt x="2" y="208"/>
                              <a:pt x="5" y="185"/>
                              <a:pt x="0" y="171"/>
                            </a:cubicBezTo>
                            <a:cubicBezTo>
                              <a:pt x="4" y="155"/>
                              <a:pt x="19" y="144"/>
                              <a:pt x="28" y="131"/>
                            </a:cubicBezTo>
                            <a:cubicBezTo>
                              <a:pt x="30" y="121"/>
                              <a:pt x="32" y="111"/>
                              <a:pt x="34" y="101"/>
                            </a:cubicBezTo>
                            <a:cubicBezTo>
                              <a:pt x="35" y="84"/>
                              <a:pt x="32" y="66"/>
                              <a:pt x="36" y="49"/>
                            </a:cubicBezTo>
                            <a:cubicBezTo>
                              <a:pt x="37" y="44"/>
                              <a:pt x="48" y="41"/>
                              <a:pt x="48" y="41"/>
                            </a:cubicBezTo>
                            <a:cubicBezTo>
                              <a:pt x="51" y="37"/>
                              <a:pt x="58" y="31"/>
                              <a:pt x="58" y="27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21" name="Freeform 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276975" y="2454275"/>
                        <a:ext cx="700088" cy="8016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95" y="10"/>
                          </a:cxn>
                          <a:cxn ang="0">
                            <a:pos x="207" y="68"/>
                          </a:cxn>
                          <a:cxn ang="0">
                            <a:pos x="233" y="88"/>
                          </a:cxn>
                          <a:cxn ang="0">
                            <a:pos x="255" y="118"/>
                          </a:cxn>
                          <a:cxn ang="0">
                            <a:pos x="291" y="134"/>
                          </a:cxn>
                          <a:cxn ang="0">
                            <a:pos x="363" y="116"/>
                          </a:cxn>
                          <a:cxn ang="0">
                            <a:pos x="395" y="150"/>
                          </a:cxn>
                          <a:cxn ang="0">
                            <a:pos x="413" y="198"/>
                          </a:cxn>
                          <a:cxn ang="0">
                            <a:pos x="467" y="266"/>
                          </a:cxn>
                          <a:cxn ang="0">
                            <a:pos x="481" y="362"/>
                          </a:cxn>
                          <a:cxn ang="0">
                            <a:pos x="467" y="396"/>
                          </a:cxn>
                          <a:cxn ang="0">
                            <a:pos x="443" y="406"/>
                          </a:cxn>
                          <a:cxn ang="0">
                            <a:pos x="413" y="384"/>
                          </a:cxn>
                          <a:cxn ang="0">
                            <a:pos x="409" y="460"/>
                          </a:cxn>
                          <a:cxn ang="0">
                            <a:pos x="357" y="518"/>
                          </a:cxn>
                          <a:cxn ang="0">
                            <a:pos x="333" y="510"/>
                          </a:cxn>
                          <a:cxn ang="0">
                            <a:pos x="295" y="536"/>
                          </a:cxn>
                          <a:cxn ang="0">
                            <a:pos x="267" y="540"/>
                          </a:cxn>
                          <a:cxn ang="0">
                            <a:pos x="277" y="494"/>
                          </a:cxn>
                          <a:cxn ang="0">
                            <a:pos x="223" y="494"/>
                          </a:cxn>
                          <a:cxn ang="0">
                            <a:pos x="175" y="562"/>
                          </a:cxn>
                          <a:cxn ang="0">
                            <a:pos x="131" y="562"/>
                          </a:cxn>
                          <a:cxn ang="0">
                            <a:pos x="85" y="530"/>
                          </a:cxn>
                          <a:cxn ang="0">
                            <a:pos x="57" y="480"/>
                          </a:cxn>
                          <a:cxn ang="0">
                            <a:pos x="19" y="466"/>
                          </a:cxn>
                          <a:cxn ang="0">
                            <a:pos x="39" y="422"/>
                          </a:cxn>
                          <a:cxn ang="0">
                            <a:pos x="33" y="380"/>
                          </a:cxn>
                          <a:cxn ang="0">
                            <a:pos x="47" y="364"/>
                          </a:cxn>
                          <a:cxn ang="0">
                            <a:pos x="83" y="336"/>
                          </a:cxn>
                          <a:cxn ang="0">
                            <a:pos x="117" y="298"/>
                          </a:cxn>
                          <a:cxn ang="0">
                            <a:pos x="151" y="250"/>
                          </a:cxn>
                          <a:cxn ang="0">
                            <a:pos x="153" y="144"/>
                          </a:cxn>
                          <a:cxn ang="0">
                            <a:pos x="169" y="74"/>
                          </a:cxn>
                        </a:cxnLst>
                        <a:rect l="0" t="0" r="r" b="b"/>
                        <a:pathLst>
                          <a:path w="487" h="576">
                            <a:moveTo>
                              <a:pt x="177" y="0"/>
                            </a:moveTo>
                            <a:cubicBezTo>
                              <a:pt x="187" y="3"/>
                              <a:pt x="180" y="5"/>
                              <a:pt x="195" y="10"/>
                            </a:cubicBezTo>
                            <a:cubicBezTo>
                              <a:pt x="199" y="11"/>
                              <a:pt x="207" y="14"/>
                              <a:pt x="207" y="14"/>
                            </a:cubicBezTo>
                            <a:cubicBezTo>
                              <a:pt x="216" y="28"/>
                              <a:pt x="210" y="52"/>
                              <a:pt x="207" y="68"/>
                            </a:cubicBezTo>
                            <a:cubicBezTo>
                              <a:pt x="206" y="72"/>
                              <a:pt x="203" y="80"/>
                              <a:pt x="203" y="80"/>
                            </a:cubicBezTo>
                            <a:cubicBezTo>
                              <a:pt x="222" y="94"/>
                              <a:pt x="197" y="78"/>
                              <a:pt x="233" y="88"/>
                            </a:cubicBezTo>
                            <a:cubicBezTo>
                              <a:pt x="249" y="93"/>
                              <a:pt x="228" y="98"/>
                              <a:pt x="259" y="102"/>
                            </a:cubicBezTo>
                            <a:cubicBezTo>
                              <a:pt x="258" y="107"/>
                              <a:pt x="252" y="114"/>
                              <a:pt x="255" y="118"/>
                            </a:cubicBezTo>
                            <a:cubicBezTo>
                              <a:pt x="260" y="125"/>
                              <a:pt x="272" y="128"/>
                              <a:pt x="279" y="130"/>
                            </a:cubicBezTo>
                            <a:cubicBezTo>
                              <a:pt x="283" y="131"/>
                              <a:pt x="291" y="134"/>
                              <a:pt x="291" y="134"/>
                            </a:cubicBezTo>
                            <a:cubicBezTo>
                              <a:pt x="308" y="117"/>
                              <a:pt x="309" y="116"/>
                              <a:pt x="335" y="114"/>
                            </a:cubicBezTo>
                            <a:cubicBezTo>
                              <a:pt x="344" y="115"/>
                              <a:pt x="354" y="114"/>
                              <a:pt x="363" y="116"/>
                            </a:cubicBezTo>
                            <a:cubicBezTo>
                              <a:pt x="370" y="119"/>
                              <a:pt x="374" y="114"/>
                              <a:pt x="379" y="120"/>
                            </a:cubicBezTo>
                            <a:cubicBezTo>
                              <a:pt x="384" y="126"/>
                              <a:pt x="390" y="140"/>
                              <a:pt x="395" y="150"/>
                            </a:cubicBezTo>
                            <a:cubicBezTo>
                              <a:pt x="399" y="161"/>
                              <a:pt x="403" y="170"/>
                              <a:pt x="407" y="180"/>
                            </a:cubicBezTo>
                            <a:cubicBezTo>
                              <a:pt x="410" y="186"/>
                              <a:pt x="413" y="198"/>
                              <a:pt x="413" y="198"/>
                            </a:cubicBezTo>
                            <a:cubicBezTo>
                              <a:pt x="415" y="214"/>
                              <a:pt x="413" y="234"/>
                              <a:pt x="419" y="248"/>
                            </a:cubicBezTo>
                            <a:cubicBezTo>
                              <a:pt x="425" y="262"/>
                              <a:pt x="454" y="264"/>
                              <a:pt x="467" y="266"/>
                            </a:cubicBezTo>
                            <a:cubicBezTo>
                              <a:pt x="472" y="273"/>
                              <a:pt x="473" y="278"/>
                              <a:pt x="479" y="284"/>
                            </a:cubicBezTo>
                            <a:cubicBezTo>
                              <a:pt x="487" y="308"/>
                              <a:pt x="482" y="340"/>
                              <a:pt x="481" y="362"/>
                            </a:cubicBezTo>
                            <a:cubicBezTo>
                              <a:pt x="481" y="369"/>
                              <a:pt x="471" y="380"/>
                              <a:pt x="471" y="380"/>
                            </a:cubicBezTo>
                            <a:cubicBezTo>
                              <a:pt x="470" y="383"/>
                              <a:pt x="469" y="393"/>
                              <a:pt x="467" y="396"/>
                            </a:cubicBezTo>
                            <a:cubicBezTo>
                              <a:pt x="465" y="400"/>
                              <a:pt x="459" y="408"/>
                              <a:pt x="459" y="408"/>
                            </a:cubicBezTo>
                            <a:cubicBezTo>
                              <a:pt x="454" y="407"/>
                              <a:pt x="446" y="411"/>
                              <a:pt x="443" y="406"/>
                            </a:cubicBezTo>
                            <a:cubicBezTo>
                              <a:pt x="422" y="370"/>
                              <a:pt x="456" y="382"/>
                              <a:pt x="433" y="376"/>
                            </a:cubicBezTo>
                            <a:cubicBezTo>
                              <a:pt x="428" y="377"/>
                              <a:pt x="414" y="374"/>
                              <a:pt x="413" y="384"/>
                            </a:cubicBezTo>
                            <a:cubicBezTo>
                              <a:pt x="412" y="394"/>
                              <a:pt x="419" y="412"/>
                              <a:pt x="419" y="412"/>
                            </a:cubicBezTo>
                            <a:cubicBezTo>
                              <a:pt x="418" y="425"/>
                              <a:pt x="421" y="452"/>
                              <a:pt x="409" y="460"/>
                            </a:cubicBezTo>
                            <a:cubicBezTo>
                              <a:pt x="400" y="486"/>
                              <a:pt x="388" y="481"/>
                              <a:pt x="371" y="498"/>
                            </a:cubicBezTo>
                            <a:cubicBezTo>
                              <a:pt x="368" y="506"/>
                              <a:pt x="365" y="515"/>
                              <a:pt x="357" y="518"/>
                            </a:cubicBezTo>
                            <a:cubicBezTo>
                              <a:pt x="351" y="516"/>
                              <a:pt x="345" y="514"/>
                              <a:pt x="339" y="512"/>
                            </a:cubicBezTo>
                            <a:cubicBezTo>
                              <a:pt x="337" y="511"/>
                              <a:pt x="333" y="510"/>
                              <a:pt x="333" y="510"/>
                            </a:cubicBezTo>
                            <a:cubicBezTo>
                              <a:pt x="324" y="511"/>
                              <a:pt x="315" y="510"/>
                              <a:pt x="307" y="512"/>
                            </a:cubicBezTo>
                            <a:cubicBezTo>
                              <a:pt x="298" y="514"/>
                              <a:pt x="297" y="529"/>
                              <a:pt x="295" y="536"/>
                            </a:cubicBezTo>
                            <a:cubicBezTo>
                              <a:pt x="292" y="546"/>
                              <a:pt x="279" y="546"/>
                              <a:pt x="271" y="548"/>
                            </a:cubicBezTo>
                            <a:cubicBezTo>
                              <a:pt x="266" y="562"/>
                              <a:pt x="264" y="545"/>
                              <a:pt x="267" y="540"/>
                            </a:cubicBezTo>
                            <a:cubicBezTo>
                              <a:pt x="269" y="536"/>
                              <a:pt x="275" y="533"/>
                              <a:pt x="279" y="530"/>
                            </a:cubicBezTo>
                            <a:cubicBezTo>
                              <a:pt x="285" y="519"/>
                              <a:pt x="287" y="504"/>
                              <a:pt x="277" y="494"/>
                            </a:cubicBezTo>
                            <a:cubicBezTo>
                              <a:pt x="272" y="489"/>
                              <a:pt x="259" y="486"/>
                              <a:pt x="259" y="486"/>
                            </a:cubicBezTo>
                            <a:cubicBezTo>
                              <a:pt x="244" y="487"/>
                              <a:pt x="235" y="486"/>
                              <a:pt x="223" y="494"/>
                            </a:cubicBezTo>
                            <a:cubicBezTo>
                              <a:pt x="215" y="518"/>
                              <a:pt x="224" y="550"/>
                              <a:pt x="211" y="570"/>
                            </a:cubicBezTo>
                            <a:cubicBezTo>
                              <a:pt x="199" y="568"/>
                              <a:pt x="187" y="564"/>
                              <a:pt x="175" y="562"/>
                            </a:cubicBezTo>
                            <a:cubicBezTo>
                              <a:pt x="160" y="564"/>
                              <a:pt x="162" y="572"/>
                              <a:pt x="147" y="576"/>
                            </a:cubicBezTo>
                            <a:cubicBezTo>
                              <a:pt x="138" y="573"/>
                              <a:pt x="138" y="566"/>
                              <a:pt x="131" y="562"/>
                            </a:cubicBezTo>
                            <a:cubicBezTo>
                              <a:pt x="128" y="560"/>
                              <a:pt x="116" y="557"/>
                              <a:pt x="111" y="556"/>
                            </a:cubicBezTo>
                            <a:cubicBezTo>
                              <a:pt x="97" y="535"/>
                              <a:pt x="118" y="533"/>
                              <a:pt x="85" y="530"/>
                            </a:cubicBezTo>
                            <a:cubicBezTo>
                              <a:pt x="77" y="519"/>
                              <a:pt x="78" y="515"/>
                              <a:pt x="63" y="512"/>
                            </a:cubicBezTo>
                            <a:cubicBezTo>
                              <a:pt x="64" y="499"/>
                              <a:pt x="69" y="488"/>
                              <a:pt x="57" y="480"/>
                            </a:cubicBezTo>
                            <a:cubicBezTo>
                              <a:pt x="46" y="482"/>
                              <a:pt x="44" y="486"/>
                              <a:pt x="35" y="492"/>
                            </a:cubicBezTo>
                            <a:cubicBezTo>
                              <a:pt x="24" y="488"/>
                              <a:pt x="26" y="475"/>
                              <a:pt x="19" y="466"/>
                            </a:cubicBezTo>
                            <a:cubicBezTo>
                              <a:pt x="16" y="462"/>
                              <a:pt x="7" y="454"/>
                              <a:pt x="7" y="454"/>
                            </a:cubicBezTo>
                            <a:cubicBezTo>
                              <a:pt x="0" y="432"/>
                              <a:pt x="24" y="427"/>
                              <a:pt x="39" y="422"/>
                            </a:cubicBezTo>
                            <a:cubicBezTo>
                              <a:pt x="44" y="410"/>
                              <a:pt x="36" y="413"/>
                              <a:pt x="35" y="406"/>
                            </a:cubicBezTo>
                            <a:cubicBezTo>
                              <a:pt x="34" y="399"/>
                              <a:pt x="33" y="386"/>
                              <a:pt x="33" y="380"/>
                            </a:cubicBezTo>
                            <a:cubicBezTo>
                              <a:pt x="34" y="376"/>
                              <a:pt x="32" y="371"/>
                              <a:pt x="35" y="368"/>
                            </a:cubicBezTo>
                            <a:cubicBezTo>
                              <a:pt x="38" y="365"/>
                              <a:pt x="43" y="365"/>
                              <a:pt x="47" y="364"/>
                            </a:cubicBezTo>
                            <a:cubicBezTo>
                              <a:pt x="58" y="360"/>
                              <a:pt x="51" y="363"/>
                              <a:pt x="65" y="354"/>
                            </a:cubicBezTo>
                            <a:cubicBezTo>
                              <a:pt x="65" y="354"/>
                              <a:pt x="80" y="339"/>
                              <a:pt x="83" y="336"/>
                            </a:cubicBezTo>
                            <a:cubicBezTo>
                              <a:pt x="86" y="333"/>
                              <a:pt x="95" y="328"/>
                              <a:pt x="95" y="328"/>
                            </a:cubicBezTo>
                            <a:cubicBezTo>
                              <a:pt x="102" y="317"/>
                              <a:pt x="104" y="302"/>
                              <a:pt x="117" y="298"/>
                            </a:cubicBezTo>
                            <a:cubicBezTo>
                              <a:pt x="131" y="307"/>
                              <a:pt x="148" y="278"/>
                              <a:pt x="157" y="266"/>
                            </a:cubicBezTo>
                            <a:cubicBezTo>
                              <a:pt x="152" y="242"/>
                              <a:pt x="158" y="267"/>
                              <a:pt x="151" y="250"/>
                            </a:cubicBezTo>
                            <a:cubicBezTo>
                              <a:pt x="149" y="246"/>
                              <a:pt x="147" y="238"/>
                              <a:pt x="147" y="238"/>
                            </a:cubicBezTo>
                            <a:cubicBezTo>
                              <a:pt x="144" y="207"/>
                              <a:pt x="135" y="171"/>
                              <a:pt x="153" y="144"/>
                            </a:cubicBezTo>
                            <a:cubicBezTo>
                              <a:pt x="156" y="133"/>
                              <a:pt x="160" y="126"/>
                              <a:pt x="169" y="120"/>
                            </a:cubicBezTo>
                            <a:cubicBezTo>
                              <a:pt x="173" y="104"/>
                              <a:pt x="173" y="90"/>
                              <a:pt x="169" y="74"/>
                            </a:cubicBezTo>
                            <a:cubicBezTo>
                              <a:pt x="169" y="63"/>
                              <a:pt x="166" y="11"/>
                              <a:pt x="177" y="0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22" name="Freeform 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242050" y="2816225"/>
                        <a:ext cx="912813" cy="7937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30" y="24"/>
                          </a:cxn>
                          <a:cxn ang="0">
                            <a:pos x="612" y="88"/>
                          </a:cxn>
                          <a:cxn ang="0">
                            <a:pos x="550" y="150"/>
                          </a:cxn>
                          <a:cxn ang="0">
                            <a:pos x="548" y="266"/>
                          </a:cxn>
                          <a:cxn ang="0">
                            <a:pos x="550" y="300"/>
                          </a:cxn>
                          <a:cxn ang="0">
                            <a:pos x="570" y="344"/>
                          </a:cxn>
                          <a:cxn ang="0">
                            <a:pos x="552" y="390"/>
                          </a:cxn>
                          <a:cxn ang="0">
                            <a:pos x="508" y="404"/>
                          </a:cxn>
                          <a:cxn ang="0">
                            <a:pos x="464" y="430"/>
                          </a:cxn>
                          <a:cxn ang="0">
                            <a:pos x="402" y="454"/>
                          </a:cxn>
                          <a:cxn ang="0">
                            <a:pos x="386" y="512"/>
                          </a:cxn>
                          <a:cxn ang="0">
                            <a:pos x="368" y="552"/>
                          </a:cxn>
                          <a:cxn ang="0">
                            <a:pos x="332" y="552"/>
                          </a:cxn>
                          <a:cxn ang="0">
                            <a:pos x="302" y="518"/>
                          </a:cxn>
                          <a:cxn ang="0">
                            <a:pos x="254" y="510"/>
                          </a:cxn>
                          <a:cxn ang="0">
                            <a:pos x="276" y="460"/>
                          </a:cxn>
                          <a:cxn ang="0">
                            <a:pos x="266" y="418"/>
                          </a:cxn>
                          <a:cxn ang="0">
                            <a:pos x="224" y="384"/>
                          </a:cxn>
                          <a:cxn ang="0">
                            <a:pos x="180" y="364"/>
                          </a:cxn>
                          <a:cxn ang="0">
                            <a:pos x="144" y="402"/>
                          </a:cxn>
                          <a:cxn ang="0">
                            <a:pos x="96" y="376"/>
                          </a:cxn>
                          <a:cxn ang="0">
                            <a:pos x="74" y="346"/>
                          </a:cxn>
                          <a:cxn ang="0">
                            <a:pos x="66" y="292"/>
                          </a:cxn>
                          <a:cxn ang="0">
                            <a:pos x="0" y="300"/>
                          </a:cxn>
                          <a:cxn ang="0">
                            <a:pos x="12" y="234"/>
                          </a:cxn>
                          <a:cxn ang="0">
                            <a:pos x="46" y="222"/>
                          </a:cxn>
                          <a:cxn ang="0">
                            <a:pos x="80" y="230"/>
                          </a:cxn>
                          <a:cxn ang="0">
                            <a:pos x="120" y="276"/>
                          </a:cxn>
                          <a:cxn ang="0">
                            <a:pos x="188" y="312"/>
                          </a:cxn>
                          <a:cxn ang="0">
                            <a:pos x="220" y="314"/>
                          </a:cxn>
                          <a:cxn ang="0">
                            <a:pos x="240" y="292"/>
                          </a:cxn>
                          <a:cxn ang="0">
                            <a:pos x="274" y="234"/>
                          </a:cxn>
                          <a:cxn ang="0">
                            <a:pos x="296" y="274"/>
                          </a:cxn>
                          <a:cxn ang="0">
                            <a:pos x="288" y="298"/>
                          </a:cxn>
                          <a:cxn ang="0">
                            <a:pos x="320" y="266"/>
                          </a:cxn>
                          <a:cxn ang="0">
                            <a:pos x="354" y="256"/>
                          </a:cxn>
                          <a:cxn ang="0">
                            <a:pos x="418" y="224"/>
                          </a:cxn>
                          <a:cxn ang="0">
                            <a:pos x="452" y="122"/>
                          </a:cxn>
                          <a:cxn ang="0">
                            <a:pos x="500" y="118"/>
                          </a:cxn>
                          <a:cxn ang="0">
                            <a:pos x="506" y="32"/>
                          </a:cxn>
                          <a:cxn ang="0">
                            <a:pos x="544" y="30"/>
                          </a:cxn>
                        </a:cxnLst>
                        <a:rect l="0" t="0" r="r" b="b"/>
                        <a:pathLst>
                          <a:path w="636" h="574">
                            <a:moveTo>
                              <a:pt x="616" y="0"/>
                            </a:moveTo>
                            <a:cubicBezTo>
                              <a:pt x="620" y="8"/>
                              <a:pt x="627" y="15"/>
                              <a:pt x="630" y="24"/>
                            </a:cubicBezTo>
                            <a:cubicBezTo>
                              <a:pt x="632" y="30"/>
                              <a:pt x="636" y="42"/>
                              <a:pt x="636" y="42"/>
                            </a:cubicBezTo>
                            <a:cubicBezTo>
                              <a:pt x="627" y="55"/>
                              <a:pt x="623" y="80"/>
                              <a:pt x="612" y="88"/>
                            </a:cubicBezTo>
                            <a:cubicBezTo>
                              <a:pt x="603" y="114"/>
                              <a:pt x="603" y="142"/>
                              <a:pt x="572" y="150"/>
                            </a:cubicBezTo>
                            <a:cubicBezTo>
                              <a:pt x="554" y="145"/>
                              <a:pt x="561" y="143"/>
                              <a:pt x="550" y="150"/>
                            </a:cubicBezTo>
                            <a:cubicBezTo>
                              <a:pt x="543" y="172"/>
                              <a:pt x="546" y="176"/>
                              <a:pt x="534" y="194"/>
                            </a:cubicBezTo>
                            <a:cubicBezTo>
                              <a:pt x="531" y="218"/>
                              <a:pt x="542" y="242"/>
                              <a:pt x="548" y="266"/>
                            </a:cubicBezTo>
                            <a:cubicBezTo>
                              <a:pt x="545" y="274"/>
                              <a:pt x="539" y="279"/>
                              <a:pt x="534" y="286"/>
                            </a:cubicBezTo>
                            <a:cubicBezTo>
                              <a:pt x="531" y="296"/>
                              <a:pt x="542" y="295"/>
                              <a:pt x="550" y="300"/>
                            </a:cubicBezTo>
                            <a:cubicBezTo>
                              <a:pt x="558" y="313"/>
                              <a:pt x="562" y="316"/>
                              <a:pt x="574" y="324"/>
                            </a:cubicBezTo>
                            <a:cubicBezTo>
                              <a:pt x="574" y="326"/>
                              <a:pt x="573" y="340"/>
                              <a:pt x="570" y="344"/>
                            </a:cubicBezTo>
                            <a:cubicBezTo>
                              <a:pt x="566" y="350"/>
                              <a:pt x="558" y="360"/>
                              <a:pt x="558" y="360"/>
                            </a:cubicBezTo>
                            <a:cubicBezTo>
                              <a:pt x="552" y="378"/>
                              <a:pt x="554" y="368"/>
                              <a:pt x="552" y="390"/>
                            </a:cubicBezTo>
                            <a:cubicBezTo>
                              <a:pt x="543" y="384"/>
                              <a:pt x="540" y="377"/>
                              <a:pt x="530" y="374"/>
                            </a:cubicBezTo>
                            <a:cubicBezTo>
                              <a:pt x="514" y="377"/>
                              <a:pt x="513" y="389"/>
                              <a:pt x="508" y="404"/>
                            </a:cubicBezTo>
                            <a:cubicBezTo>
                              <a:pt x="505" y="414"/>
                              <a:pt x="487" y="405"/>
                              <a:pt x="476" y="406"/>
                            </a:cubicBezTo>
                            <a:cubicBezTo>
                              <a:pt x="471" y="414"/>
                              <a:pt x="469" y="422"/>
                              <a:pt x="464" y="430"/>
                            </a:cubicBezTo>
                            <a:cubicBezTo>
                              <a:pt x="446" y="427"/>
                              <a:pt x="450" y="420"/>
                              <a:pt x="438" y="412"/>
                            </a:cubicBezTo>
                            <a:cubicBezTo>
                              <a:pt x="410" y="416"/>
                              <a:pt x="419" y="437"/>
                              <a:pt x="402" y="454"/>
                            </a:cubicBezTo>
                            <a:cubicBezTo>
                              <a:pt x="398" y="465"/>
                              <a:pt x="402" y="472"/>
                              <a:pt x="410" y="480"/>
                            </a:cubicBezTo>
                            <a:cubicBezTo>
                              <a:pt x="415" y="502"/>
                              <a:pt x="401" y="502"/>
                              <a:pt x="386" y="512"/>
                            </a:cubicBezTo>
                            <a:cubicBezTo>
                              <a:pt x="384" y="518"/>
                              <a:pt x="380" y="530"/>
                              <a:pt x="380" y="530"/>
                            </a:cubicBezTo>
                            <a:cubicBezTo>
                              <a:pt x="378" y="543"/>
                              <a:pt x="381" y="549"/>
                              <a:pt x="368" y="552"/>
                            </a:cubicBezTo>
                            <a:cubicBezTo>
                              <a:pt x="364" y="559"/>
                              <a:pt x="362" y="565"/>
                              <a:pt x="360" y="572"/>
                            </a:cubicBezTo>
                            <a:cubicBezTo>
                              <a:pt x="341" y="568"/>
                              <a:pt x="337" y="574"/>
                              <a:pt x="332" y="552"/>
                            </a:cubicBezTo>
                            <a:cubicBezTo>
                              <a:pt x="330" y="543"/>
                              <a:pt x="313" y="551"/>
                              <a:pt x="304" y="550"/>
                            </a:cubicBezTo>
                            <a:cubicBezTo>
                              <a:pt x="301" y="540"/>
                              <a:pt x="309" y="527"/>
                              <a:pt x="302" y="518"/>
                            </a:cubicBezTo>
                            <a:cubicBezTo>
                              <a:pt x="298" y="513"/>
                              <a:pt x="289" y="514"/>
                              <a:pt x="284" y="510"/>
                            </a:cubicBezTo>
                            <a:cubicBezTo>
                              <a:pt x="283" y="510"/>
                              <a:pt x="258" y="515"/>
                              <a:pt x="254" y="510"/>
                            </a:cubicBezTo>
                            <a:cubicBezTo>
                              <a:pt x="250" y="505"/>
                              <a:pt x="269" y="476"/>
                              <a:pt x="272" y="472"/>
                            </a:cubicBezTo>
                            <a:cubicBezTo>
                              <a:pt x="273" y="468"/>
                              <a:pt x="275" y="464"/>
                              <a:pt x="276" y="460"/>
                            </a:cubicBezTo>
                            <a:cubicBezTo>
                              <a:pt x="277" y="458"/>
                              <a:pt x="268" y="433"/>
                              <a:pt x="268" y="430"/>
                            </a:cubicBezTo>
                            <a:cubicBezTo>
                              <a:pt x="267" y="426"/>
                              <a:pt x="268" y="421"/>
                              <a:pt x="266" y="418"/>
                            </a:cubicBezTo>
                            <a:cubicBezTo>
                              <a:pt x="265" y="417"/>
                              <a:pt x="249" y="412"/>
                              <a:pt x="246" y="410"/>
                            </a:cubicBezTo>
                            <a:cubicBezTo>
                              <a:pt x="234" y="392"/>
                              <a:pt x="251" y="387"/>
                              <a:pt x="224" y="384"/>
                            </a:cubicBezTo>
                            <a:cubicBezTo>
                              <a:pt x="215" y="375"/>
                              <a:pt x="213" y="371"/>
                              <a:pt x="200" y="368"/>
                            </a:cubicBezTo>
                            <a:cubicBezTo>
                              <a:pt x="197" y="342"/>
                              <a:pt x="194" y="355"/>
                              <a:pt x="180" y="364"/>
                            </a:cubicBezTo>
                            <a:cubicBezTo>
                              <a:pt x="177" y="377"/>
                              <a:pt x="170" y="376"/>
                              <a:pt x="158" y="380"/>
                            </a:cubicBezTo>
                            <a:cubicBezTo>
                              <a:pt x="154" y="391"/>
                              <a:pt x="154" y="396"/>
                              <a:pt x="144" y="402"/>
                            </a:cubicBezTo>
                            <a:cubicBezTo>
                              <a:pt x="133" y="391"/>
                              <a:pt x="136" y="379"/>
                              <a:pt x="118" y="374"/>
                            </a:cubicBezTo>
                            <a:cubicBezTo>
                              <a:pt x="103" y="379"/>
                              <a:pt x="110" y="379"/>
                              <a:pt x="96" y="376"/>
                            </a:cubicBezTo>
                            <a:cubicBezTo>
                              <a:pt x="82" y="367"/>
                              <a:pt x="96" y="364"/>
                              <a:pt x="86" y="350"/>
                            </a:cubicBezTo>
                            <a:cubicBezTo>
                              <a:pt x="84" y="347"/>
                              <a:pt x="74" y="346"/>
                              <a:pt x="74" y="346"/>
                            </a:cubicBezTo>
                            <a:cubicBezTo>
                              <a:pt x="76" y="337"/>
                              <a:pt x="80" y="320"/>
                              <a:pt x="80" y="320"/>
                            </a:cubicBezTo>
                            <a:cubicBezTo>
                              <a:pt x="78" y="308"/>
                              <a:pt x="79" y="296"/>
                              <a:pt x="66" y="292"/>
                            </a:cubicBezTo>
                            <a:cubicBezTo>
                              <a:pt x="44" y="296"/>
                              <a:pt x="59" y="302"/>
                              <a:pt x="42" y="308"/>
                            </a:cubicBezTo>
                            <a:cubicBezTo>
                              <a:pt x="28" y="303"/>
                              <a:pt x="15" y="302"/>
                              <a:pt x="0" y="300"/>
                            </a:cubicBezTo>
                            <a:cubicBezTo>
                              <a:pt x="3" y="288"/>
                              <a:pt x="9" y="267"/>
                              <a:pt x="18" y="258"/>
                            </a:cubicBezTo>
                            <a:cubicBezTo>
                              <a:pt x="20" y="246"/>
                              <a:pt x="22" y="241"/>
                              <a:pt x="12" y="234"/>
                            </a:cubicBezTo>
                            <a:cubicBezTo>
                              <a:pt x="4" y="211"/>
                              <a:pt x="16" y="211"/>
                              <a:pt x="28" y="194"/>
                            </a:cubicBezTo>
                            <a:cubicBezTo>
                              <a:pt x="36" y="199"/>
                              <a:pt x="40" y="213"/>
                              <a:pt x="46" y="222"/>
                            </a:cubicBezTo>
                            <a:cubicBezTo>
                              <a:pt x="50" y="228"/>
                              <a:pt x="62" y="236"/>
                              <a:pt x="62" y="236"/>
                            </a:cubicBezTo>
                            <a:cubicBezTo>
                              <a:pt x="68" y="234"/>
                              <a:pt x="80" y="230"/>
                              <a:pt x="80" y="230"/>
                            </a:cubicBezTo>
                            <a:cubicBezTo>
                              <a:pt x="94" y="235"/>
                              <a:pt x="83" y="248"/>
                              <a:pt x="90" y="258"/>
                            </a:cubicBezTo>
                            <a:cubicBezTo>
                              <a:pt x="97" y="269"/>
                              <a:pt x="108" y="274"/>
                              <a:pt x="120" y="276"/>
                            </a:cubicBezTo>
                            <a:cubicBezTo>
                              <a:pt x="123" y="286"/>
                              <a:pt x="145" y="308"/>
                              <a:pt x="156" y="312"/>
                            </a:cubicBezTo>
                            <a:cubicBezTo>
                              <a:pt x="167" y="323"/>
                              <a:pt x="176" y="317"/>
                              <a:pt x="188" y="312"/>
                            </a:cubicBezTo>
                            <a:cubicBezTo>
                              <a:pt x="192" y="310"/>
                              <a:pt x="200" y="308"/>
                              <a:pt x="200" y="308"/>
                            </a:cubicBezTo>
                            <a:cubicBezTo>
                              <a:pt x="207" y="310"/>
                              <a:pt x="220" y="314"/>
                              <a:pt x="220" y="314"/>
                            </a:cubicBezTo>
                            <a:cubicBezTo>
                              <a:pt x="230" y="311"/>
                              <a:pt x="232" y="313"/>
                              <a:pt x="236" y="304"/>
                            </a:cubicBezTo>
                            <a:cubicBezTo>
                              <a:pt x="238" y="300"/>
                              <a:pt x="240" y="292"/>
                              <a:pt x="240" y="292"/>
                            </a:cubicBezTo>
                            <a:cubicBezTo>
                              <a:pt x="244" y="281"/>
                              <a:pt x="244" y="248"/>
                              <a:pt x="250" y="238"/>
                            </a:cubicBezTo>
                            <a:cubicBezTo>
                              <a:pt x="256" y="228"/>
                              <a:pt x="266" y="234"/>
                              <a:pt x="274" y="234"/>
                            </a:cubicBezTo>
                            <a:cubicBezTo>
                              <a:pt x="283" y="235"/>
                              <a:pt x="300" y="240"/>
                              <a:pt x="300" y="240"/>
                            </a:cubicBezTo>
                            <a:cubicBezTo>
                              <a:pt x="305" y="255"/>
                              <a:pt x="302" y="260"/>
                              <a:pt x="296" y="274"/>
                            </a:cubicBezTo>
                            <a:cubicBezTo>
                              <a:pt x="293" y="280"/>
                              <a:pt x="292" y="286"/>
                              <a:pt x="290" y="292"/>
                            </a:cubicBezTo>
                            <a:cubicBezTo>
                              <a:pt x="289" y="294"/>
                              <a:pt x="288" y="298"/>
                              <a:pt x="288" y="298"/>
                            </a:cubicBezTo>
                            <a:cubicBezTo>
                              <a:pt x="296" y="301"/>
                              <a:pt x="298" y="297"/>
                              <a:pt x="306" y="294"/>
                            </a:cubicBezTo>
                            <a:cubicBezTo>
                              <a:pt x="314" y="286"/>
                              <a:pt x="311" y="273"/>
                              <a:pt x="320" y="266"/>
                            </a:cubicBezTo>
                            <a:cubicBezTo>
                              <a:pt x="324" y="263"/>
                              <a:pt x="332" y="258"/>
                              <a:pt x="332" y="258"/>
                            </a:cubicBezTo>
                            <a:cubicBezTo>
                              <a:pt x="338" y="257"/>
                              <a:pt x="345" y="256"/>
                              <a:pt x="354" y="256"/>
                            </a:cubicBezTo>
                            <a:cubicBezTo>
                              <a:pt x="363" y="256"/>
                              <a:pt x="377" y="263"/>
                              <a:pt x="388" y="258"/>
                            </a:cubicBezTo>
                            <a:cubicBezTo>
                              <a:pt x="393" y="244"/>
                              <a:pt x="403" y="229"/>
                              <a:pt x="418" y="224"/>
                            </a:cubicBezTo>
                            <a:cubicBezTo>
                              <a:pt x="427" y="206"/>
                              <a:pt x="436" y="192"/>
                              <a:pt x="440" y="172"/>
                            </a:cubicBezTo>
                            <a:cubicBezTo>
                              <a:pt x="439" y="154"/>
                              <a:pt x="430" y="129"/>
                              <a:pt x="452" y="122"/>
                            </a:cubicBezTo>
                            <a:cubicBezTo>
                              <a:pt x="466" y="142"/>
                              <a:pt x="452" y="137"/>
                              <a:pt x="474" y="144"/>
                            </a:cubicBezTo>
                            <a:cubicBezTo>
                              <a:pt x="484" y="141"/>
                              <a:pt x="496" y="128"/>
                              <a:pt x="500" y="118"/>
                            </a:cubicBezTo>
                            <a:cubicBezTo>
                              <a:pt x="502" y="114"/>
                              <a:pt x="504" y="106"/>
                              <a:pt x="504" y="106"/>
                            </a:cubicBezTo>
                            <a:cubicBezTo>
                              <a:pt x="506" y="81"/>
                              <a:pt x="504" y="57"/>
                              <a:pt x="506" y="32"/>
                            </a:cubicBezTo>
                            <a:cubicBezTo>
                              <a:pt x="513" y="34"/>
                              <a:pt x="517" y="38"/>
                              <a:pt x="524" y="40"/>
                            </a:cubicBezTo>
                            <a:cubicBezTo>
                              <a:pt x="538" y="30"/>
                              <a:pt x="531" y="33"/>
                              <a:pt x="544" y="30"/>
                            </a:cubicBezTo>
                            <a:cubicBezTo>
                              <a:pt x="568" y="6"/>
                              <a:pt x="581" y="2"/>
                              <a:pt x="616" y="0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23" name="Freeform 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011988" y="2778125"/>
                        <a:ext cx="1023937" cy="3825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1" y="24"/>
                          </a:cxn>
                          <a:cxn ang="0">
                            <a:pos x="131" y="26"/>
                          </a:cxn>
                          <a:cxn ang="0">
                            <a:pos x="157" y="14"/>
                          </a:cxn>
                          <a:cxn ang="0">
                            <a:pos x="187" y="22"/>
                          </a:cxn>
                          <a:cxn ang="0">
                            <a:pos x="291" y="28"/>
                          </a:cxn>
                          <a:cxn ang="0">
                            <a:pos x="315" y="20"/>
                          </a:cxn>
                          <a:cxn ang="0">
                            <a:pos x="333" y="26"/>
                          </a:cxn>
                          <a:cxn ang="0">
                            <a:pos x="373" y="10"/>
                          </a:cxn>
                          <a:cxn ang="0">
                            <a:pos x="409" y="0"/>
                          </a:cxn>
                          <a:cxn ang="0">
                            <a:pos x="433" y="18"/>
                          </a:cxn>
                          <a:cxn ang="0">
                            <a:pos x="457" y="24"/>
                          </a:cxn>
                          <a:cxn ang="0">
                            <a:pos x="485" y="36"/>
                          </a:cxn>
                          <a:cxn ang="0">
                            <a:pos x="505" y="40"/>
                          </a:cxn>
                          <a:cxn ang="0">
                            <a:pos x="539" y="26"/>
                          </a:cxn>
                          <a:cxn ang="0">
                            <a:pos x="559" y="42"/>
                          </a:cxn>
                          <a:cxn ang="0">
                            <a:pos x="593" y="76"/>
                          </a:cxn>
                          <a:cxn ang="0">
                            <a:pos x="631" y="120"/>
                          </a:cxn>
                          <a:cxn ang="0">
                            <a:pos x="673" y="170"/>
                          </a:cxn>
                          <a:cxn ang="0">
                            <a:pos x="691" y="200"/>
                          </a:cxn>
                          <a:cxn ang="0">
                            <a:pos x="703" y="216"/>
                          </a:cxn>
                          <a:cxn ang="0">
                            <a:pos x="705" y="222"/>
                          </a:cxn>
                          <a:cxn ang="0">
                            <a:pos x="709" y="228"/>
                          </a:cxn>
                          <a:cxn ang="0">
                            <a:pos x="713" y="240"/>
                          </a:cxn>
                          <a:cxn ang="0">
                            <a:pos x="697" y="274"/>
                          </a:cxn>
                          <a:cxn ang="0">
                            <a:pos x="641" y="272"/>
                          </a:cxn>
                          <a:cxn ang="0">
                            <a:pos x="603" y="272"/>
                          </a:cxn>
                          <a:cxn ang="0">
                            <a:pos x="593" y="260"/>
                          </a:cxn>
                          <a:cxn ang="0">
                            <a:pos x="547" y="220"/>
                          </a:cxn>
                          <a:cxn ang="0">
                            <a:pos x="515" y="206"/>
                          </a:cxn>
                          <a:cxn ang="0">
                            <a:pos x="477" y="210"/>
                          </a:cxn>
                          <a:cxn ang="0">
                            <a:pos x="455" y="226"/>
                          </a:cxn>
                          <a:cxn ang="0">
                            <a:pos x="331" y="222"/>
                          </a:cxn>
                          <a:cxn ang="0">
                            <a:pos x="299" y="218"/>
                          </a:cxn>
                          <a:cxn ang="0">
                            <a:pos x="269" y="220"/>
                          </a:cxn>
                          <a:cxn ang="0">
                            <a:pos x="249" y="232"/>
                          </a:cxn>
                          <a:cxn ang="0">
                            <a:pos x="213" y="242"/>
                          </a:cxn>
                          <a:cxn ang="0">
                            <a:pos x="183" y="226"/>
                          </a:cxn>
                          <a:cxn ang="0">
                            <a:pos x="153" y="228"/>
                          </a:cxn>
                          <a:cxn ang="0">
                            <a:pos x="139" y="240"/>
                          </a:cxn>
                          <a:cxn ang="0">
                            <a:pos x="109" y="240"/>
                          </a:cxn>
                          <a:cxn ang="0">
                            <a:pos x="107" y="248"/>
                          </a:cxn>
                          <a:cxn ang="0">
                            <a:pos x="77" y="258"/>
                          </a:cxn>
                          <a:cxn ang="0">
                            <a:pos x="45" y="264"/>
                          </a:cxn>
                          <a:cxn ang="0">
                            <a:pos x="3" y="252"/>
                          </a:cxn>
                          <a:cxn ang="0">
                            <a:pos x="7" y="216"/>
                          </a:cxn>
                          <a:cxn ang="0">
                            <a:pos x="49" y="172"/>
                          </a:cxn>
                          <a:cxn ang="0">
                            <a:pos x="65" y="154"/>
                          </a:cxn>
                          <a:cxn ang="0">
                            <a:pos x="85" y="96"/>
                          </a:cxn>
                          <a:cxn ang="0">
                            <a:pos x="95" y="78"/>
                          </a:cxn>
                          <a:cxn ang="0">
                            <a:pos x="99" y="72"/>
                          </a:cxn>
                          <a:cxn ang="0">
                            <a:pos x="81" y="24"/>
                          </a:cxn>
                        </a:cxnLst>
                        <a:rect l="0" t="0" r="r" b="b"/>
                        <a:pathLst>
                          <a:path w="713" h="276">
                            <a:moveTo>
                              <a:pt x="81" y="24"/>
                            </a:moveTo>
                            <a:cubicBezTo>
                              <a:pt x="100" y="29"/>
                              <a:pt x="108" y="27"/>
                              <a:pt x="131" y="26"/>
                            </a:cubicBezTo>
                            <a:cubicBezTo>
                              <a:pt x="142" y="19"/>
                              <a:pt x="145" y="17"/>
                              <a:pt x="157" y="14"/>
                            </a:cubicBezTo>
                            <a:cubicBezTo>
                              <a:pt x="167" y="27"/>
                              <a:pt x="169" y="24"/>
                              <a:pt x="187" y="22"/>
                            </a:cubicBezTo>
                            <a:cubicBezTo>
                              <a:pt x="225" y="24"/>
                              <a:pt x="250" y="27"/>
                              <a:pt x="291" y="28"/>
                            </a:cubicBezTo>
                            <a:cubicBezTo>
                              <a:pt x="300" y="26"/>
                              <a:pt x="306" y="22"/>
                              <a:pt x="315" y="20"/>
                            </a:cubicBezTo>
                            <a:cubicBezTo>
                              <a:pt x="322" y="27"/>
                              <a:pt x="324" y="29"/>
                              <a:pt x="333" y="26"/>
                            </a:cubicBezTo>
                            <a:cubicBezTo>
                              <a:pt x="363" y="31"/>
                              <a:pt x="353" y="20"/>
                              <a:pt x="373" y="10"/>
                            </a:cubicBezTo>
                            <a:cubicBezTo>
                              <a:pt x="384" y="5"/>
                              <a:pt x="397" y="4"/>
                              <a:pt x="409" y="0"/>
                            </a:cubicBezTo>
                            <a:cubicBezTo>
                              <a:pt x="421" y="3"/>
                              <a:pt x="422" y="14"/>
                              <a:pt x="433" y="18"/>
                            </a:cubicBezTo>
                            <a:cubicBezTo>
                              <a:pt x="441" y="21"/>
                              <a:pt x="449" y="22"/>
                              <a:pt x="457" y="24"/>
                            </a:cubicBezTo>
                            <a:cubicBezTo>
                              <a:pt x="466" y="33"/>
                              <a:pt x="472" y="34"/>
                              <a:pt x="485" y="36"/>
                            </a:cubicBezTo>
                            <a:cubicBezTo>
                              <a:pt x="493" y="40"/>
                              <a:pt x="496" y="43"/>
                              <a:pt x="505" y="40"/>
                            </a:cubicBezTo>
                            <a:cubicBezTo>
                              <a:pt x="516" y="32"/>
                              <a:pt x="527" y="32"/>
                              <a:pt x="539" y="26"/>
                            </a:cubicBezTo>
                            <a:cubicBezTo>
                              <a:pt x="545" y="34"/>
                              <a:pt x="551" y="36"/>
                              <a:pt x="559" y="42"/>
                            </a:cubicBezTo>
                            <a:cubicBezTo>
                              <a:pt x="568" y="55"/>
                              <a:pt x="586" y="62"/>
                              <a:pt x="593" y="76"/>
                            </a:cubicBezTo>
                            <a:cubicBezTo>
                              <a:pt x="601" y="91"/>
                              <a:pt x="617" y="110"/>
                              <a:pt x="631" y="120"/>
                            </a:cubicBezTo>
                            <a:cubicBezTo>
                              <a:pt x="643" y="138"/>
                              <a:pt x="660" y="153"/>
                              <a:pt x="673" y="170"/>
                            </a:cubicBezTo>
                            <a:cubicBezTo>
                              <a:pt x="681" y="180"/>
                              <a:pt x="684" y="190"/>
                              <a:pt x="691" y="200"/>
                            </a:cubicBezTo>
                            <a:cubicBezTo>
                              <a:pt x="694" y="208"/>
                              <a:pt x="696" y="211"/>
                              <a:pt x="703" y="216"/>
                            </a:cubicBezTo>
                            <a:cubicBezTo>
                              <a:pt x="704" y="218"/>
                              <a:pt x="704" y="220"/>
                              <a:pt x="705" y="222"/>
                            </a:cubicBezTo>
                            <a:cubicBezTo>
                              <a:pt x="706" y="224"/>
                              <a:pt x="708" y="226"/>
                              <a:pt x="709" y="228"/>
                            </a:cubicBezTo>
                            <a:cubicBezTo>
                              <a:pt x="711" y="232"/>
                              <a:pt x="713" y="240"/>
                              <a:pt x="713" y="240"/>
                            </a:cubicBezTo>
                            <a:cubicBezTo>
                              <a:pt x="710" y="254"/>
                              <a:pt x="711" y="267"/>
                              <a:pt x="697" y="274"/>
                            </a:cubicBezTo>
                            <a:cubicBezTo>
                              <a:pt x="678" y="272"/>
                              <a:pt x="660" y="274"/>
                              <a:pt x="641" y="272"/>
                            </a:cubicBezTo>
                            <a:cubicBezTo>
                              <a:pt x="632" y="273"/>
                              <a:pt x="613" y="276"/>
                              <a:pt x="603" y="272"/>
                            </a:cubicBezTo>
                            <a:cubicBezTo>
                              <a:pt x="598" y="270"/>
                              <a:pt x="597" y="263"/>
                              <a:pt x="593" y="260"/>
                            </a:cubicBezTo>
                            <a:cubicBezTo>
                              <a:pt x="579" y="248"/>
                              <a:pt x="563" y="228"/>
                              <a:pt x="547" y="220"/>
                            </a:cubicBezTo>
                            <a:cubicBezTo>
                              <a:pt x="529" y="224"/>
                              <a:pt x="526" y="214"/>
                              <a:pt x="515" y="206"/>
                            </a:cubicBezTo>
                            <a:cubicBezTo>
                              <a:pt x="502" y="207"/>
                              <a:pt x="487" y="202"/>
                              <a:pt x="477" y="210"/>
                            </a:cubicBezTo>
                            <a:cubicBezTo>
                              <a:pt x="470" y="216"/>
                              <a:pt x="455" y="226"/>
                              <a:pt x="455" y="226"/>
                            </a:cubicBezTo>
                            <a:cubicBezTo>
                              <a:pt x="416" y="220"/>
                              <a:pt x="369" y="224"/>
                              <a:pt x="331" y="222"/>
                            </a:cubicBezTo>
                            <a:cubicBezTo>
                              <a:pt x="320" y="216"/>
                              <a:pt x="311" y="216"/>
                              <a:pt x="299" y="218"/>
                            </a:cubicBezTo>
                            <a:cubicBezTo>
                              <a:pt x="281" y="227"/>
                              <a:pt x="303" y="218"/>
                              <a:pt x="269" y="220"/>
                            </a:cubicBezTo>
                            <a:cubicBezTo>
                              <a:pt x="261" y="221"/>
                              <a:pt x="249" y="232"/>
                              <a:pt x="249" y="232"/>
                            </a:cubicBezTo>
                            <a:cubicBezTo>
                              <a:pt x="208" y="228"/>
                              <a:pt x="235" y="235"/>
                              <a:pt x="213" y="242"/>
                            </a:cubicBezTo>
                            <a:cubicBezTo>
                              <a:pt x="191" y="238"/>
                              <a:pt x="189" y="243"/>
                              <a:pt x="183" y="226"/>
                            </a:cubicBezTo>
                            <a:cubicBezTo>
                              <a:pt x="173" y="227"/>
                              <a:pt x="163" y="226"/>
                              <a:pt x="153" y="228"/>
                            </a:cubicBezTo>
                            <a:cubicBezTo>
                              <a:pt x="145" y="229"/>
                              <a:pt x="147" y="237"/>
                              <a:pt x="139" y="240"/>
                            </a:cubicBezTo>
                            <a:cubicBezTo>
                              <a:pt x="132" y="239"/>
                              <a:pt x="116" y="236"/>
                              <a:pt x="109" y="240"/>
                            </a:cubicBezTo>
                            <a:cubicBezTo>
                              <a:pt x="107" y="241"/>
                              <a:pt x="108" y="246"/>
                              <a:pt x="107" y="248"/>
                            </a:cubicBezTo>
                            <a:cubicBezTo>
                              <a:pt x="101" y="258"/>
                              <a:pt x="86" y="257"/>
                              <a:pt x="77" y="258"/>
                            </a:cubicBezTo>
                            <a:cubicBezTo>
                              <a:pt x="69" y="271"/>
                              <a:pt x="62" y="266"/>
                              <a:pt x="45" y="264"/>
                            </a:cubicBezTo>
                            <a:cubicBezTo>
                              <a:pt x="38" y="254"/>
                              <a:pt x="13" y="260"/>
                              <a:pt x="3" y="252"/>
                            </a:cubicBezTo>
                            <a:cubicBezTo>
                              <a:pt x="0" y="243"/>
                              <a:pt x="16" y="219"/>
                              <a:pt x="7" y="216"/>
                            </a:cubicBezTo>
                            <a:cubicBezTo>
                              <a:pt x="10" y="174"/>
                              <a:pt x="9" y="177"/>
                              <a:pt x="49" y="172"/>
                            </a:cubicBezTo>
                            <a:cubicBezTo>
                              <a:pt x="56" y="167"/>
                              <a:pt x="60" y="161"/>
                              <a:pt x="65" y="154"/>
                            </a:cubicBezTo>
                            <a:cubicBezTo>
                              <a:pt x="68" y="132"/>
                              <a:pt x="78" y="117"/>
                              <a:pt x="85" y="96"/>
                            </a:cubicBezTo>
                            <a:cubicBezTo>
                              <a:pt x="89" y="85"/>
                              <a:pt x="86" y="92"/>
                              <a:pt x="95" y="78"/>
                            </a:cubicBezTo>
                            <a:cubicBezTo>
                              <a:pt x="96" y="76"/>
                              <a:pt x="99" y="72"/>
                              <a:pt x="99" y="72"/>
                            </a:cubicBezTo>
                            <a:cubicBezTo>
                              <a:pt x="97" y="50"/>
                              <a:pt x="93" y="41"/>
                              <a:pt x="81" y="24"/>
                            </a:cubicBezTo>
                            <a:close/>
                          </a:path>
                        </a:pathLst>
                      </a:custGeom>
                      <a:no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24" name="Freeform 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469188" y="3044825"/>
                        <a:ext cx="1270000" cy="12001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41" y="40"/>
                          </a:cxn>
                          <a:cxn ang="0">
                            <a:pos x="473" y="24"/>
                          </a:cxn>
                          <a:cxn ang="0">
                            <a:pos x="525" y="32"/>
                          </a:cxn>
                          <a:cxn ang="0">
                            <a:pos x="543" y="34"/>
                          </a:cxn>
                          <a:cxn ang="0">
                            <a:pos x="619" y="36"/>
                          </a:cxn>
                          <a:cxn ang="0">
                            <a:pos x="659" y="34"/>
                          </a:cxn>
                          <a:cxn ang="0">
                            <a:pos x="763" y="16"/>
                          </a:cxn>
                          <a:cxn ang="0">
                            <a:pos x="811" y="0"/>
                          </a:cxn>
                          <a:cxn ang="0">
                            <a:pos x="875" y="58"/>
                          </a:cxn>
                          <a:cxn ang="0">
                            <a:pos x="877" y="96"/>
                          </a:cxn>
                          <a:cxn ang="0">
                            <a:pos x="851" y="122"/>
                          </a:cxn>
                          <a:cxn ang="0">
                            <a:pos x="811" y="230"/>
                          </a:cxn>
                          <a:cxn ang="0">
                            <a:pos x="787" y="308"/>
                          </a:cxn>
                          <a:cxn ang="0">
                            <a:pos x="779" y="430"/>
                          </a:cxn>
                          <a:cxn ang="0">
                            <a:pos x="803" y="474"/>
                          </a:cxn>
                          <a:cxn ang="0">
                            <a:pos x="807" y="526"/>
                          </a:cxn>
                          <a:cxn ang="0">
                            <a:pos x="791" y="568"/>
                          </a:cxn>
                          <a:cxn ang="0">
                            <a:pos x="749" y="576"/>
                          </a:cxn>
                          <a:cxn ang="0">
                            <a:pos x="709" y="568"/>
                          </a:cxn>
                          <a:cxn ang="0">
                            <a:pos x="643" y="588"/>
                          </a:cxn>
                          <a:cxn ang="0">
                            <a:pos x="547" y="622"/>
                          </a:cxn>
                          <a:cxn ang="0">
                            <a:pos x="481" y="636"/>
                          </a:cxn>
                          <a:cxn ang="0">
                            <a:pos x="441" y="640"/>
                          </a:cxn>
                          <a:cxn ang="0">
                            <a:pos x="423" y="644"/>
                          </a:cxn>
                          <a:cxn ang="0">
                            <a:pos x="379" y="640"/>
                          </a:cxn>
                          <a:cxn ang="0">
                            <a:pos x="325" y="672"/>
                          </a:cxn>
                          <a:cxn ang="0">
                            <a:pos x="295" y="682"/>
                          </a:cxn>
                          <a:cxn ang="0">
                            <a:pos x="243" y="708"/>
                          </a:cxn>
                          <a:cxn ang="0">
                            <a:pos x="221" y="748"/>
                          </a:cxn>
                          <a:cxn ang="0">
                            <a:pos x="199" y="770"/>
                          </a:cxn>
                          <a:cxn ang="0">
                            <a:pos x="169" y="846"/>
                          </a:cxn>
                          <a:cxn ang="0">
                            <a:pos x="97" y="848"/>
                          </a:cxn>
                          <a:cxn ang="0">
                            <a:pos x="49" y="842"/>
                          </a:cxn>
                          <a:cxn ang="0">
                            <a:pos x="11" y="838"/>
                          </a:cxn>
                          <a:cxn ang="0">
                            <a:pos x="3" y="368"/>
                          </a:cxn>
                          <a:cxn ang="0">
                            <a:pos x="33" y="308"/>
                          </a:cxn>
                          <a:cxn ang="0">
                            <a:pos x="85" y="278"/>
                          </a:cxn>
                          <a:cxn ang="0">
                            <a:pos x="149" y="218"/>
                          </a:cxn>
                          <a:cxn ang="0">
                            <a:pos x="201" y="190"/>
                          </a:cxn>
                          <a:cxn ang="0">
                            <a:pos x="237" y="176"/>
                          </a:cxn>
                          <a:cxn ang="0">
                            <a:pos x="287" y="108"/>
                          </a:cxn>
                          <a:cxn ang="0">
                            <a:pos x="371" y="82"/>
                          </a:cxn>
                          <a:cxn ang="0">
                            <a:pos x="395" y="48"/>
                          </a:cxn>
                        </a:cxnLst>
                        <a:rect l="0" t="0" r="r" b="b"/>
                        <a:pathLst>
                          <a:path w="884" h="863">
                            <a:moveTo>
                              <a:pt x="395" y="48"/>
                            </a:moveTo>
                            <a:cubicBezTo>
                              <a:pt x="423" y="40"/>
                              <a:pt x="411" y="36"/>
                              <a:pt x="441" y="40"/>
                            </a:cubicBezTo>
                            <a:cubicBezTo>
                              <a:pt x="453" y="65"/>
                              <a:pt x="447" y="54"/>
                              <a:pt x="459" y="42"/>
                            </a:cubicBezTo>
                            <a:cubicBezTo>
                              <a:pt x="461" y="35"/>
                              <a:pt x="473" y="24"/>
                              <a:pt x="473" y="24"/>
                            </a:cubicBezTo>
                            <a:cubicBezTo>
                              <a:pt x="491" y="30"/>
                              <a:pt x="467" y="22"/>
                              <a:pt x="509" y="28"/>
                            </a:cubicBezTo>
                            <a:cubicBezTo>
                              <a:pt x="514" y="29"/>
                              <a:pt x="525" y="32"/>
                              <a:pt x="525" y="32"/>
                            </a:cubicBezTo>
                            <a:cubicBezTo>
                              <a:pt x="526" y="34"/>
                              <a:pt x="525" y="38"/>
                              <a:pt x="527" y="38"/>
                            </a:cubicBezTo>
                            <a:cubicBezTo>
                              <a:pt x="532" y="39"/>
                              <a:pt x="543" y="34"/>
                              <a:pt x="543" y="34"/>
                            </a:cubicBezTo>
                            <a:cubicBezTo>
                              <a:pt x="564" y="41"/>
                              <a:pt x="567" y="42"/>
                              <a:pt x="595" y="44"/>
                            </a:cubicBezTo>
                            <a:cubicBezTo>
                              <a:pt x="612" y="47"/>
                              <a:pt x="606" y="43"/>
                              <a:pt x="619" y="36"/>
                            </a:cubicBezTo>
                            <a:cubicBezTo>
                              <a:pt x="632" y="40"/>
                              <a:pt x="631" y="29"/>
                              <a:pt x="641" y="26"/>
                            </a:cubicBezTo>
                            <a:cubicBezTo>
                              <a:pt x="655" y="31"/>
                              <a:pt x="649" y="28"/>
                              <a:pt x="659" y="34"/>
                            </a:cubicBezTo>
                            <a:cubicBezTo>
                              <a:pt x="693" y="31"/>
                              <a:pt x="676" y="30"/>
                              <a:pt x="697" y="16"/>
                            </a:cubicBezTo>
                            <a:cubicBezTo>
                              <a:pt x="714" y="17"/>
                              <a:pt x="744" y="20"/>
                              <a:pt x="763" y="16"/>
                            </a:cubicBezTo>
                            <a:cubicBezTo>
                              <a:pt x="770" y="15"/>
                              <a:pt x="776" y="6"/>
                              <a:pt x="783" y="4"/>
                            </a:cubicBezTo>
                            <a:cubicBezTo>
                              <a:pt x="788" y="2"/>
                              <a:pt x="808" y="0"/>
                              <a:pt x="811" y="0"/>
                            </a:cubicBezTo>
                            <a:cubicBezTo>
                              <a:pt x="871" y="4"/>
                              <a:pt x="833" y="0"/>
                              <a:pt x="865" y="24"/>
                            </a:cubicBezTo>
                            <a:cubicBezTo>
                              <a:pt x="870" y="35"/>
                              <a:pt x="869" y="48"/>
                              <a:pt x="875" y="58"/>
                            </a:cubicBezTo>
                            <a:cubicBezTo>
                              <a:pt x="877" y="62"/>
                              <a:pt x="883" y="70"/>
                              <a:pt x="883" y="70"/>
                            </a:cubicBezTo>
                            <a:cubicBezTo>
                              <a:pt x="882" y="82"/>
                              <a:pt x="884" y="88"/>
                              <a:pt x="877" y="96"/>
                            </a:cubicBezTo>
                            <a:cubicBezTo>
                              <a:pt x="871" y="103"/>
                              <a:pt x="864" y="109"/>
                              <a:pt x="857" y="116"/>
                            </a:cubicBezTo>
                            <a:cubicBezTo>
                              <a:pt x="855" y="118"/>
                              <a:pt x="851" y="122"/>
                              <a:pt x="851" y="122"/>
                            </a:cubicBezTo>
                            <a:cubicBezTo>
                              <a:pt x="849" y="129"/>
                              <a:pt x="845" y="135"/>
                              <a:pt x="843" y="142"/>
                            </a:cubicBezTo>
                            <a:cubicBezTo>
                              <a:pt x="842" y="181"/>
                              <a:pt x="853" y="220"/>
                              <a:pt x="811" y="230"/>
                            </a:cubicBezTo>
                            <a:cubicBezTo>
                              <a:pt x="804" y="235"/>
                              <a:pt x="798" y="237"/>
                              <a:pt x="793" y="244"/>
                            </a:cubicBezTo>
                            <a:cubicBezTo>
                              <a:pt x="792" y="265"/>
                              <a:pt x="792" y="287"/>
                              <a:pt x="787" y="308"/>
                            </a:cubicBezTo>
                            <a:cubicBezTo>
                              <a:pt x="789" y="354"/>
                              <a:pt x="790" y="348"/>
                              <a:pt x="787" y="398"/>
                            </a:cubicBezTo>
                            <a:cubicBezTo>
                              <a:pt x="786" y="409"/>
                              <a:pt x="779" y="430"/>
                              <a:pt x="779" y="430"/>
                            </a:cubicBezTo>
                            <a:cubicBezTo>
                              <a:pt x="782" y="443"/>
                              <a:pt x="788" y="451"/>
                              <a:pt x="797" y="460"/>
                            </a:cubicBezTo>
                            <a:cubicBezTo>
                              <a:pt x="802" y="481"/>
                              <a:pt x="795" y="456"/>
                              <a:pt x="803" y="474"/>
                            </a:cubicBezTo>
                            <a:cubicBezTo>
                              <a:pt x="805" y="478"/>
                              <a:pt x="807" y="486"/>
                              <a:pt x="807" y="486"/>
                            </a:cubicBezTo>
                            <a:cubicBezTo>
                              <a:pt x="806" y="505"/>
                              <a:pt x="803" y="510"/>
                              <a:pt x="807" y="526"/>
                            </a:cubicBezTo>
                            <a:cubicBezTo>
                              <a:pt x="808" y="530"/>
                              <a:pt x="811" y="538"/>
                              <a:pt x="811" y="538"/>
                            </a:cubicBezTo>
                            <a:cubicBezTo>
                              <a:pt x="808" y="571"/>
                              <a:pt x="811" y="555"/>
                              <a:pt x="791" y="568"/>
                            </a:cubicBezTo>
                            <a:cubicBezTo>
                              <a:pt x="784" y="579"/>
                              <a:pt x="783" y="582"/>
                              <a:pt x="771" y="586"/>
                            </a:cubicBezTo>
                            <a:cubicBezTo>
                              <a:pt x="762" y="584"/>
                              <a:pt x="757" y="579"/>
                              <a:pt x="749" y="576"/>
                            </a:cubicBezTo>
                            <a:cubicBezTo>
                              <a:pt x="744" y="569"/>
                              <a:pt x="741" y="567"/>
                              <a:pt x="733" y="564"/>
                            </a:cubicBezTo>
                            <a:cubicBezTo>
                              <a:pt x="725" y="565"/>
                              <a:pt x="717" y="568"/>
                              <a:pt x="709" y="568"/>
                            </a:cubicBezTo>
                            <a:cubicBezTo>
                              <a:pt x="700" y="567"/>
                              <a:pt x="681" y="564"/>
                              <a:pt x="681" y="564"/>
                            </a:cubicBezTo>
                            <a:cubicBezTo>
                              <a:pt x="660" y="567"/>
                              <a:pt x="665" y="583"/>
                              <a:pt x="643" y="588"/>
                            </a:cubicBezTo>
                            <a:cubicBezTo>
                              <a:pt x="632" y="599"/>
                              <a:pt x="634" y="610"/>
                              <a:pt x="617" y="614"/>
                            </a:cubicBezTo>
                            <a:cubicBezTo>
                              <a:pt x="600" y="625"/>
                              <a:pt x="561" y="621"/>
                              <a:pt x="547" y="622"/>
                            </a:cubicBezTo>
                            <a:cubicBezTo>
                              <a:pt x="535" y="630"/>
                              <a:pt x="527" y="635"/>
                              <a:pt x="513" y="638"/>
                            </a:cubicBezTo>
                            <a:cubicBezTo>
                              <a:pt x="500" y="634"/>
                              <a:pt x="496" y="634"/>
                              <a:pt x="481" y="636"/>
                            </a:cubicBezTo>
                            <a:cubicBezTo>
                              <a:pt x="474" y="638"/>
                              <a:pt x="468" y="640"/>
                              <a:pt x="461" y="642"/>
                            </a:cubicBezTo>
                            <a:cubicBezTo>
                              <a:pt x="454" y="641"/>
                              <a:pt x="448" y="642"/>
                              <a:pt x="441" y="640"/>
                            </a:cubicBezTo>
                            <a:cubicBezTo>
                              <a:pt x="439" y="639"/>
                              <a:pt x="437" y="636"/>
                              <a:pt x="435" y="636"/>
                            </a:cubicBezTo>
                            <a:cubicBezTo>
                              <a:pt x="430" y="637"/>
                              <a:pt x="428" y="643"/>
                              <a:pt x="423" y="644"/>
                            </a:cubicBezTo>
                            <a:cubicBezTo>
                              <a:pt x="415" y="641"/>
                              <a:pt x="401" y="632"/>
                              <a:pt x="401" y="632"/>
                            </a:cubicBezTo>
                            <a:cubicBezTo>
                              <a:pt x="393" y="634"/>
                              <a:pt x="387" y="638"/>
                              <a:pt x="379" y="640"/>
                            </a:cubicBezTo>
                            <a:cubicBezTo>
                              <a:pt x="370" y="654"/>
                              <a:pt x="359" y="642"/>
                              <a:pt x="347" y="660"/>
                            </a:cubicBezTo>
                            <a:cubicBezTo>
                              <a:pt x="344" y="672"/>
                              <a:pt x="337" y="670"/>
                              <a:pt x="325" y="672"/>
                            </a:cubicBezTo>
                            <a:cubicBezTo>
                              <a:pt x="314" y="679"/>
                              <a:pt x="324" y="674"/>
                              <a:pt x="307" y="678"/>
                            </a:cubicBezTo>
                            <a:cubicBezTo>
                              <a:pt x="303" y="679"/>
                              <a:pt x="295" y="682"/>
                              <a:pt x="295" y="682"/>
                            </a:cubicBezTo>
                            <a:cubicBezTo>
                              <a:pt x="283" y="694"/>
                              <a:pt x="288" y="700"/>
                              <a:pt x="271" y="706"/>
                            </a:cubicBezTo>
                            <a:cubicBezTo>
                              <a:pt x="261" y="716"/>
                              <a:pt x="255" y="714"/>
                              <a:pt x="243" y="708"/>
                            </a:cubicBezTo>
                            <a:cubicBezTo>
                              <a:pt x="228" y="713"/>
                              <a:pt x="239" y="718"/>
                              <a:pt x="215" y="722"/>
                            </a:cubicBezTo>
                            <a:cubicBezTo>
                              <a:pt x="208" y="733"/>
                              <a:pt x="214" y="738"/>
                              <a:pt x="221" y="748"/>
                            </a:cubicBezTo>
                            <a:cubicBezTo>
                              <a:pt x="222" y="750"/>
                              <a:pt x="225" y="754"/>
                              <a:pt x="225" y="754"/>
                            </a:cubicBezTo>
                            <a:cubicBezTo>
                              <a:pt x="218" y="764"/>
                              <a:pt x="211" y="767"/>
                              <a:pt x="199" y="770"/>
                            </a:cubicBezTo>
                            <a:cubicBezTo>
                              <a:pt x="192" y="790"/>
                              <a:pt x="189" y="814"/>
                              <a:pt x="177" y="832"/>
                            </a:cubicBezTo>
                            <a:cubicBezTo>
                              <a:pt x="175" y="841"/>
                              <a:pt x="177" y="842"/>
                              <a:pt x="169" y="846"/>
                            </a:cubicBezTo>
                            <a:cubicBezTo>
                              <a:pt x="165" y="848"/>
                              <a:pt x="157" y="850"/>
                              <a:pt x="157" y="850"/>
                            </a:cubicBezTo>
                            <a:cubicBezTo>
                              <a:pt x="137" y="849"/>
                              <a:pt x="116" y="842"/>
                              <a:pt x="97" y="848"/>
                            </a:cubicBezTo>
                            <a:cubicBezTo>
                              <a:pt x="92" y="863"/>
                              <a:pt x="75" y="855"/>
                              <a:pt x="61" y="854"/>
                            </a:cubicBezTo>
                            <a:cubicBezTo>
                              <a:pt x="44" y="850"/>
                              <a:pt x="61" y="856"/>
                              <a:pt x="49" y="842"/>
                            </a:cubicBezTo>
                            <a:cubicBezTo>
                              <a:pt x="44" y="836"/>
                              <a:pt x="34" y="839"/>
                              <a:pt x="27" y="838"/>
                            </a:cubicBezTo>
                            <a:cubicBezTo>
                              <a:pt x="22" y="840"/>
                              <a:pt x="17" y="843"/>
                              <a:pt x="11" y="838"/>
                            </a:cubicBezTo>
                            <a:cubicBezTo>
                              <a:pt x="7" y="835"/>
                              <a:pt x="3" y="826"/>
                              <a:pt x="3" y="826"/>
                            </a:cubicBezTo>
                            <a:cubicBezTo>
                              <a:pt x="2" y="748"/>
                              <a:pt x="0" y="454"/>
                              <a:pt x="3" y="368"/>
                            </a:cubicBezTo>
                            <a:cubicBezTo>
                              <a:pt x="5" y="280"/>
                              <a:pt x="24" y="338"/>
                              <a:pt x="29" y="328"/>
                            </a:cubicBezTo>
                            <a:cubicBezTo>
                              <a:pt x="34" y="318"/>
                              <a:pt x="26" y="314"/>
                              <a:pt x="33" y="308"/>
                            </a:cubicBezTo>
                            <a:cubicBezTo>
                              <a:pt x="43" y="300"/>
                              <a:pt x="58" y="301"/>
                              <a:pt x="69" y="294"/>
                            </a:cubicBezTo>
                            <a:cubicBezTo>
                              <a:pt x="74" y="287"/>
                              <a:pt x="78" y="283"/>
                              <a:pt x="85" y="278"/>
                            </a:cubicBezTo>
                            <a:cubicBezTo>
                              <a:pt x="91" y="269"/>
                              <a:pt x="96" y="260"/>
                              <a:pt x="105" y="254"/>
                            </a:cubicBezTo>
                            <a:cubicBezTo>
                              <a:pt x="112" y="228"/>
                              <a:pt x="122" y="221"/>
                              <a:pt x="149" y="218"/>
                            </a:cubicBezTo>
                            <a:cubicBezTo>
                              <a:pt x="160" y="214"/>
                              <a:pt x="168" y="208"/>
                              <a:pt x="179" y="204"/>
                            </a:cubicBezTo>
                            <a:cubicBezTo>
                              <a:pt x="185" y="196"/>
                              <a:pt x="193" y="195"/>
                              <a:pt x="201" y="190"/>
                            </a:cubicBezTo>
                            <a:cubicBezTo>
                              <a:pt x="208" y="191"/>
                              <a:pt x="223" y="188"/>
                              <a:pt x="223" y="188"/>
                            </a:cubicBezTo>
                            <a:cubicBezTo>
                              <a:pt x="227" y="184"/>
                              <a:pt x="233" y="180"/>
                              <a:pt x="237" y="176"/>
                            </a:cubicBezTo>
                            <a:cubicBezTo>
                              <a:pt x="247" y="166"/>
                              <a:pt x="250" y="151"/>
                              <a:pt x="263" y="142"/>
                            </a:cubicBezTo>
                            <a:cubicBezTo>
                              <a:pt x="268" y="132"/>
                              <a:pt x="276" y="112"/>
                              <a:pt x="287" y="108"/>
                            </a:cubicBezTo>
                            <a:cubicBezTo>
                              <a:pt x="296" y="99"/>
                              <a:pt x="292" y="87"/>
                              <a:pt x="303" y="80"/>
                            </a:cubicBezTo>
                            <a:cubicBezTo>
                              <a:pt x="326" y="83"/>
                              <a:pt x="348" y="80"/>
                              <a:pt x="371" y="82"/>
                            </a:cubicBezTo>
                            <a:cubicBezTo>
                              <a:pt x="375" y="81"/>
                              <a:pt x="382" y="80"/>
                              <a:pt x="385" y="76"/>
                            </a:cubicBezTo>
                            <a:cubicBezTo>
                              <a:pt x="389" y="70"/>
                              <a:pt x="398" y="53"/>
                              <a:pt x="395" y="48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25" name="Freeform 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577138" y="3808413"/>
                        <a:ext cx="1387475" cy="10096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744" y="6"/>
                          </a:cxn>
                          <a:cxn ang="0">
                            <a:pos x="760" y="48"/>
                          </a:cxn>
                          <a:cxn ang="0">
                            <a:pos x="796" y="76"/>
                          </a:cxn>
                          <a:cxn ang="0">
                            <a:pos x="814" y="126"/>
                          </a:cxn>
                          <a:cxn ang="0">
                            <a:pos x="854" y="174"/>
                          </a:cxn>
                          <a:cxn ang="0">
                            <a:pos x="780" y="236"/>
                          </a:cxn>
                          <a:cxn ang="0">
                            <a:pos x="732" y="296"/>
                          </a:cxn>
                          <a:cxn ang="0">
                            <a:pos x="822" y="358"/>
                          </a:cxn>
                          <a:cxn ang="0">
                            <a:pos x="858" y="408"/>
                          </a:cxn>
                          <a:cxn ang="0">
                            <a:pos x="868" y="452"/>
                          </a:cxn>
                          <a:cxn ang="0">
                            <a:pos x="886" y="486"/>
                          </a:cxn>
                          <a:cxn ang="0">
                            <a:pos x="896" y="510"/>
                          </a:cxn>
                          <a:cxn ang="0">
                            <a:pos x="918" y="564"/>
                          </a:cxn>
                          <a:cxn ang="0">
                            <a:pos x="942" y="608"/>
                          </a:cxn>
                          <a:cxn ang="0">
                            <a:pos x="966" y="670"/>
                          </a:cxn>
                          <a:cxn ang="0">
                            <a:pos x="924" y="722"/>
                          </a:cxn>
                          <a:cxn ang="0">
                            <a:pos x="896" y="692"/>
                          </a:cxn>
                          <a:cxn ang="0">
                            <a:pos x="872" y="562"/>
                          </a:cxn>
                          <a:cxn ang="0">
                            <a:pos x="832" y="536"/>
                          </a:cxn>
                          <a:cxn ang="0">
                            <a:pos x="780" y="496"/>
                          </a:cxn>
                          <a:cxn ang="0">
                            <a:pos x="732" y="522"/>
                          </a:cxn>
                          <a:cxn ang="0">
                            <a:pos x="710" y="560"/>
                          </a:cxn>
                          <a:cxn ang="0">
                            <a:pos x="652" y="548"/>
                          </a:cxn>
                          <a:cxn ang="0">
                            <a:pos x="612" y="536"/>
                          </a:cxn>
                          <a:cxn ang="0">
                            <a:pos x="582" y="582"/>
                          </a:cxn>
                          <a:cxn ang="0">
                            <a:pos x="544" y="576"/>
                          </a:cxn>
                          <a:cxn ang="0">
                            <a:pos x="400" y="574"/>
                          </a:cxn>
                          <a:cxn ang="0">
                            <a:pos x="304" y="560"/>
                          </a:cxn>
                          <a:cxn ang="0">
                            <a:pos x="220" y="562"/>
                          </a:cxn>
                          <a:cxn ang="0">
                            <a:pos x="188" y="550"/>
                          </a:cxn>
                          <a:cxn ang="0">
                            <a:pos x="152" y="528"/>
                          </a:cxn>
                          <a:cxn ang="0">
                            <a:pos x="182" y="440"/>
                          </a:cxn>
                          <a:cxn ang="0">
                            <a:pos x="108" y="438"/>
                          </a:cxn>
                          <a:cxn ang="0">
                            <a:pos x="62" y="430"/>
                          </a:cxn>
                          <a:cxn ang="0">
                            <a:pos x="18" y="390"/>
                          </a:cxn>
                          <a:cxn ang="0">
                            <a:pos x="58" y="336"/>
                          </a:cxn>
                          <a:cxn ang="0">
                            <a:pos x="86" y="300"/>
                          </a:cxn>
                          <a:cxn ang="0">
                            <a:pos x="112" y="274"/>
                          </a:cxn>
                          <a:cxn ang="0">
                            <a:pos x="140" y="218"/>
                          </a:cxn>
                          <a:cxn ang="0">
                            <a:pos x="148" y="178"/>
                          </a:cxn>
                          <a:cxn ang="0">
                            <a:pos x="188" y="160"/>
                          </a:cxn>
                          <a:cxn ang="0">
                            <a:pos x="238" y="126"/>
                          </a:cxn>
                          <a:cxn ang="0">
                            <a:pos x="270" y="114"/>
                          </a:cxn>
                          <a:cxn ang="0">
                            <a:pos x="340" y="94"/>
                          </a:cxn>
                          <a:cxn ang="0">
                            <a:pos x="392" y="94"/>
                          </a:cxn>
                          <a:cxn ang="0">
                            <a:pos x="410" y="86"/>
                          </a:cxn>
                          <a:cxn ang="0">
                            <a:pos x="488" y="70"/>
                          </a:cxn>
                          <a:cxn ang="0">
                            <a:pos x="574" y="46"/>
                          </a:cxn>
                          <a:cxn ang="0">
                            <a:pos x="618" y="24"/>
                          </a:cxn>
                          <a:cxn ang="0">
                            <a:pos x="698" y="42"/>
                          </a:cxn>
                          <a:cxn ang="0">
                            <a:pos x="748" y="0"/>
                          </a:cxn>
                        </a:cxnLst>
                        <a:rect l="0" t="0" r="r" b="b"/>
                        <a:pathLst>
                          <a:path w="966" h="724">
                            <a:moveTo>
                              <a:pt x="748" y="0"/>
                            </a:moveTo>
                            <a:cubicBezTo>
                              <a:pt x="747" y="2"/>
                              <a:pt x="743" y="4"/>
                              <a:pt x="744" y="6"/>
                            </a:cubicBezTo>
                            <a:cubicBezTo>
                              <a:pt x="745" y="11"/>
                              <a:pt x="750" y="13"/>
                              <a:pt x="752" y="18"/>
                            </a:cubicBezTo>
                            <a:cubicBezTo>
                              <a:pt x="755" y="28"/>
                              <a:pt x="757" y="38"/>
                              <a:pt x="760" y="48"/>
                            </a:cubicBezTo>
                            <a:cubicBezTo>
                              <a:pt x="761" y="60"/>
                              <a:pt x="767" y="80"/>
                              <a:pt x="780" y="84"/>
                            </a:cubicBezTo>
                            <a:cubicBezTo>
                              <a:pt x="783" y="74"/>
                              <a:pt x="786" y="74"/>
                              <a:pt x="796" y="76"/>
                            </a:cubicBezTo>
                            <a:cubicBezTo>
                              <a:pt x="801" y="83"/>
                              <a:pt x="803" y="89"/>
                              <a:pt x="808" y="96"/>
                            </a:cubicBezTo>
                            <a:cubicBezTo>
                              <a:pt x="810" y="103"/>
                              <a:pt x="812" y="121"/>
                              <a:pt x="814" y="126"/>
                            </a:cubicBezTo>
                            <a:cubicBezTo>
                              <a:pt x="816" y="130"/>
                              <a:pt x="829" y="142"/>
                              <a:pt x="832" y="146"/>
                            </a:cubicBezTo>
                            <a:cubicBezTo>
                              <a:pt x="835" y="158"/>
                              <a:pt x="847" y="163"/>
                              <a:pt x="854" y="174"/>
                            </a:cubicBezTo>
                            <a:cubicBezTo>
                              <a:pt x="834" y="181"/>
                              <a:pt x="843" y="200"/>
                              <a:pt x="826" y="204"/>
                            </a:cubicBezTo>
                            <a:cubicBezTo>
                              <a:pt x="810" y="220"/>
                              <a:pt x="804" y="233"/>
                              <a:pt x="780" y="236"/>
                            </a:cubicBezTo>
                            <a:cubicBezTo>
                              <a:pt x="771" y="250"/>
                              <a:pt x="765" y="270"/>
                              <a:pt x="748" y="276"/>
                            </a:cubicBezTo>
                            <a:cubicBezTo>
                              <a:pt x="743" y="283"/>
                              <a:pt x="737" y="289"/>
                              <a:pt x="732" y="296"/>
                            </a:cubicBezTo>
                            <a:cubicBezTo>
                              <a:pt x="738" y="313"/>
                              <a:pt x="759" y="298"/>
                              <a:pt x="774" y="302"/>
                            </a:cubicBezTo>
                            <a:cubicBezTo>
                              <a:pt x="790" y="326"/>
                              <a:pt x="787" y="352"/>
                              <a:pt x="822" y="358"/>
                            </a:cubicBezTo>
                            <a:cubicBezTo>
                              <a:pt x="835" y="368"/>
                              <a:pt x="833" y="384"/>
                              <a:pt x="850" y="390"/>
                            </a:cubicBezTo>
                            <a:cubicBezTo>
                              <a:pt x="851" y="394"/>
                              <a:pt x="854" y="404"/>
                              <a:pt x="858" y="408"/>
                            </a:cubicBezTo>
                            <a:cubicBezTo>
                              <a:pt x="862" y="411"/>
                              <a:pt x="870" y="416"/>
                              <a:pt x="870" y="416"/>
                            </a:cubicBezTo>
                            <a:cubicBezTo>
                              <a:pt x="879" y="430"/>
                              <a:pt x="873" y="438"/>
                              <a:pt x="868" y="452"/>
                            </a:cubicBezTo>
                            <a:cubicBezTo>
                              <a:pt x="875" y="472"/>
                              <a:pt x="864" y="444"/>
                              <a:pt x="876" y="462"/>
                            </a:cubicBezTo>
                            <a:cubicBezTo>
                              <a:pt x="882" y="471"/>
                              <a:pt x="873" y="482"/>
                              <a:pt x="886" y="486"/>
                            </a:cubicBezTo>
                            <a:cubicBezTo>
                              <a:pt x="892" y="496"/>
                              <a:pt x="889" y="490"/>
                              <a:pt x="894" y="504"/>
                            </a:cubicBezTo>
                            <a:cubicBezTo>
                              <a:pt x="895" y="506"/>
                              <a:pt x="896" y="510"/>
                              <a:pt x="896" y="510"/>
                            </a:cubicBezTo>
                            <a:cubicBezTo>
                              <a:pt x="898" y="522"/>
                              <a:pt x="898" y="527"/>
                              <a:pt x="904" y="536"/>
                            </a:cubicBezTo>
                            <a:cubicBezTo>
                              <a:pt x="907" y="550"/>
                              <a:pt x="913" y="552"/>
                              <a:pt x="918" y="564"/>
                            </a:cubicBezTo>
                            <a:cubicBezTo>
                              <a:pt x="920" y="568"/>
                              <a:pt x="922" y="576"/>
                              <a:pt x="922" y="576"/>
                            </a:cubicBezTo>
                            <a:cubicBezTo>
                              <a:pt x="926" y="602"/>
                              <a:pt x="921" y="603"/>
                              <a:pt x="942" y="608"/>
                            </a:cubicBezTo>
                            <a:cubicBezTo>
                              <a:pt x="947" y="622"/>
                              <a:pt x="941" y="637"/>
                              <a:pt x="954" y="646"/>
                            </a:cubicBezTo>
                            <a:cubicBezTo>
                              <a:pt x="956" y="657"/>
                              <a:pt x="958" y="662"/>
                              <a:pt x="966" y="670"/>
                            </a:cubicBezTo>
                            <a:cubicBezTo>
                              <a:pt x="963" y="700"/>
                              <a:pt x="960" y="703"/>
                              <a:pt x="932" y="710"/>
                            </a:cubicBezTo>
                            <a:cubicBezTo>
                              <a:pt x="929" y="713"/>
                              <a:pt x="929" y="721"/>
                              <a:pt x="924" y="722"/>
                            </a:cubicBezTo>
                            <a:cubicBezTo>
                              <a:pt x="916" y="724"/>
                              <a:pt x="902" y="719"/>
                              <a:pt x="894" y="716"/>
                            </a:cubicBezTo>
                            <a:cubicBezTo>
                              <a:pt x="892" y="708"/>
                              <a:pt x="896" y="692"/>
                              <a:pt x="896" y="692"/>
                            </a:cubicBezTo>
                            <a:cubicBezTo>
                              <a:pt x="893" y="619"/>
                              <a:pt x="894" y="659"/>
                              <a:pt x="884" y="620"/>
                            </a:cubicBezTo>
                            <a:cubicBezTo>
                              <a:pt x="883" y="605"/>
                              <a:pt x="880" y="576"/>
                              <a:pt x="872" y="562"/>
                            </a:cubicBezTo>
                            <a:cubicBezTo>
                              <a:pt x="869" y="556"/>
                              <a:pt x="859" y="559"/>
                              <a:pt x="852" y="558"/>
                            </a:cubicBezTo>
                            <a:cubicBezTo>
                              <a:pt x="846" y="547"/>
                              <a:pt x="845" y="540"/>
                              <a:pt x="832" y="536"/>
                            </a:cubicBezTo>
                            <a:cubicBezTo>
                              <a:pt x="834" y="518"/>
                              <a:pt x="841" y="485"/>
                              <a:pt x="824" y="474"/>
                            </a:cubicBezTo>
                            <a:cubicBezTo>
                              <a:pt x="808" y="490"/>
                              <a:pt x="801" y="491"/>
                              <a:pt x="780" y="496"/>
                            </a:cubicBezTo>
                            <a:cubicBezTo>
                              <a:pt x="767" y="504"/>
                              <a:pt x="764" y="504"/>
                              <a:pt x="752" y="516"/>
                            </a:cubicBezTo>
                            <a:cubicBezTo>
                              <a:pt x="747" y="521"/>
                              <a:pt x="732" y="522"/>
                              <a:pt x="732" y="522"/>
                            </a:cubicBezTo>
                            <a:cubicBezTo>
                              <a:pt x="728" y="533"/>
                              <a:pt x="724" y="537"/>
                              <a:pt x="712" y="540"/>
                            </a:cubicBezTo>
                            <a:cubicBezTo>
                              <a:pt x="710" y="548"/>
                              <a:pt x="707" y="552"/>
                              <a:pt x="710" y="560"/>
                            </a:cubicBezTo>
                            <a:cubicBezTo>
                              <a:pt x="707" y="581"/>
                              <a:pt x="703" y="582"/>
                              <a:pt x="684" y="576"/>
                            </a:cubicBezTo>
                            <a:cubicBezTo>
                              <a:pt x="673" y="567"/>
                              <a:pt x="664" y="556"/>
                              <a:pt x="652" y="548"/>
                            </a:cubicBezTo>
                            <a:cubicBezTo>
                              <a:pt x="646" y="538"/>
                              <a:pt x="644" y="528"/>
                              <a:pt x="634" y="522"/>
                            </a:cubicBezTo>
                            <a:cubicBezTo>
                              <a:pt x="621" y="524"/>
                              <a:pt x="618" y="524"/>
                              <a:pt x="612" y="536"/>
                            </a:cubicBezTo>
                            <a:cubicBezTo>
                              <a:pt x="615" y="547"/>
                              <a:pt x="620" y="553"/>
                              <a:pt x="630" y="558"/>
                            </a:cubicBezTo>
                            <a:cubicBezTo>
                              <a:pt x="651" y="590"/>
                              <a:pt x="624" y="580"/>
                              <a:pt x="582" y="582"/>
                            </a:cubicBezTo>
                            <a:cubicBezTo>
                              <a:pt x="540" y="578"/>
                              <a:pt x="570" y="584"/>
                              <a:pt x="556" y="566"/>
                            </a:cubicBezTo>
                            <a:cubicBezTo>
                              <a:pt x="552" y="561"/>
                              <a:pt x="550" y="576"/>
                              <a:pt x="544" y="576"/>
                            </a:cubicBezTo>
                            <a:cubicBezTo>
                              <a:pt x="521" y="575"/>
                              <a:pt x="495" y="579"/>
                              <a:pt x="472" y="578"/>
                            </a:cubicBezTo>
                            <a:cubicBezTo>
                              <a:pt x="438" y="575"/>
                              <a:pt x="440" y="572"/>
                              <a:pt x="400" y="574"/>
                            </a:cubicBezTo>
                            <a:cubicBezTo>
                              <a:pt x="378" y="577"/>
                              <a:pt x="348" y="569"/>
                              <a:pt x="326" y="572"/>
                            </a:cubicBezTo>
                            <a:cubicBezTo>
                              <a:pt x="306" y="569"/>
                              <a:pt x="318" y="565"/>
                              <a:pt x="304" y="560"/>
                            </a:cubicBezTo>
                            <a:cubicBezTo>
                              <a:pt x="284" y="563"/>
                              <a:pt x="291" y="570"/>
                              <a:pt x="278" y="574"/>
                            </a:cubicBezTo>
                            <a:cubicBezTo>
                              <a:pt x="207" y="571"/>
                              <a:pt x="250" y="577"/>
                              <a:pt x="220" y="562"/>
                            </a:cubicBezTo>
                            <a:cubicBezTo>
                              <a:pt x="196" y="550"/>
                              <a:pt x="223" y="560"/>
                              <a:pt x="200" y="554"/>
                            </a:cubicBezTo>
                            <a:cubicBezTo>
                              <a:pt x="196" y="553"/>
                              <a:pt x="188" y="550"/>
                              <a:pt x="188" y="550"/>
                            </a:cubicBezTo>
                            <a:cubicBezTo>
                              <a:pt x="173" y="555"/>
                              <a:pt x="176" y="553"/>
                              <a:pt x="162" y="548"/>
                            </a:cubicBezTo>
                            <a:cubicBezTo>
                              <a:pt x="160" y="541"/>
                              <a:pt x="156" y="534"/>
                              <a:pt x="152" y="528"/>
                            </a:cubicBezTo>
                            <a:cubicBezTo>
                              <a:pt x="155" y="505"/>
                              <a:pt x="176" y="488"/>
                              <a:pt x="192" y="472"/>
                            </a:cubicBezTo>
                            <a:cubicBezTo>
                              <a:pt x="197" y="457"/>
                              <a:pt x="198" y="448"/>
                              <a:pt x="182" y="440"/>
                            </a:cubicBezTo>
                            <a:cubicBezTo>
                              <a:pt x="175" y="425"/>
                              <a:pt x="172" y="428"/>
                              <a:pt x="154" y="430"/>
                            </a:cubicBezTo>
                            <a:cubicBezTo>
                              <a:pt x="125" y="440"/>
                              <a:pt x="168" y="442"/>
                              <a:pt x="108" y="438"/>
                            </a:cubicBezTo>
                            <a:cubicBezTo>
                              <a:pt x="90" y="432"/>
                              <a:pt x="117" y="440"/>
                              <a:pt x="74" y="434"/>
                            </a:cubicBezTo>
                            <a:cubicBezTo>
                              <a:pt x="70" y="433"/>
                              <a:pt x="62" y="430"/>
                              <a:pt x="62" y="430"/>
                            </a:cubicBezTo>
                            <a:cubicBezTo>
                              <a:pt x="58" y="415"/>
                              <a:pt x="50" y="420"/>
                              <a:pt x="34" y="418"/>
                            </a:cubicBezTo>
                            <a:cubicBezTo>
                              <a:pt x="32" y="402"/>
                              <a:pt x="33" y="395"/>
                              <a:pt x="18" y="390"/>
                            </a:cubicBezTo>
                            <a:cubicBezTo>
                              <a:pt x="14" y="379"/>
                              <a:pt x="12" y="368"/>
                              <a:pt x="0" y="364"/>
                            </a:cubicBezTo>
                            <a:cubicBezTo>
                              <a:pt x="17" y="352"/>
                              <a:pt x="38" y="339"/>
                              <a:pt x="58" y="336"/>
                            </a:cubicBezTo>
                            <a:cubicBezTo>
                              <a:pt x="64" y="330"/>
                              <a:pt x="71" y="329"/>
                              <a:pt x="74" y="322"/>
                            </a:cubicBezTo>
                            <a:cubicBezTo>
                              <a:pt x="79" y="310"/>
                              <a:pt x="76" y="306"/>
                              <a:pt x="86" y="300"/>
                            </a:cubicBezTo>
                            <a:cubicBezTo>
                              <a:pt x="95" y="286"/>
                              <a:pt x="90" y="291"/>
                              <a:pt x="100" y="284"/>
                            </a:cubicBezTo>
                            <a:cubicBezTo>
                              <a:pt x="114" y="263"/>
                              <a:pt x="92" y="294"/>
                              <a:pt x="112" y="274"/>
                            </a:cubicBezTo>
                            <a:cubicBezTo>
                              <a:pt x="115" y="271"/>
                              <a:pt x="116" y="266"/>
                              <a:pt x="118" y="262"/>
                            </a:cubicBezTo>
                            <a:cubicBezTo>
                              <a:pt x="120" y="230"/>
                              <a:pt x="113" y="223"/>
                              <a:pt x="140" y="218"/>
                            </a:cubicBezTo>
                            <a:cubicBezTo>
                              <a:pt x="146" y="214"/>
                              <a:pt x="150" y="198"/>
                              <a:pt x="150" y="198"/>
                            </a:cubicBezTo>
                            <a:cubicBezTo>
                              <a:pt x="148" y="191"/>
                              <a:pt x="143" y="185"/>
                              <a:pt x="148" y="178"/>
                            </a:cubicBezTo>
                            <a:cubicBezTo>
                              <a:pt x="149" y="176"/>
                              <a:pt x="172" y="164"/>
                              <a:pt x="172" y="164"/>
                            </a:cubicBezTo>
                            <a:cubicBezTo>
                              <a:pt x="177" y="163"/>
                              <a:pt x="188" y="160"/>
                              <a:pt x="188" y="160"/>
                            </a:cubicBezTo>
                            <a:cubicBezTo>
                              <a:pt x="199" y="153"/>
                              <a:pt x="206" y="140"/>
                              <a:pt x="216" y="132"/>
                            </a:cubicBezTo>
                            <a:cubicBezTo>
                              <a:pt x="222" y="127"/>
                              <a:pt x="231" y="129"/>
                              <a:pt x="238" y="126"/>
                            </a:cubicBezTo>
                            <a:cubicBezTo>
                              <a:pt x="247" y="122"/>
                              <a:pt x="254" y="119"/>
                              <a:pt x="264" y="116"/>
                            </a:cubicBezTo>
                            <a:cubicBezTo>
                              <a:pt x="266" y="115"/>
                              <a:pt x="270" y="114"/>
                              <a:pt x="270" y="114"/>
                            </a:cubicBezTo>
                            <a:cubicBezTo>
                              <a:pt x="279" y="100"/>
                              <a:pt x="302" y="88"/>
                              <a:pt x="318" y="84"/>
                            </a:cubicBezTo>
                            <a:cubicBezTo>
                              <a:pt x="327" y="86"/>
                              <a:pt x="332" y="90"/>
                              <a:pt x="340" y="94"/>
                            </a:cubicBezTo>
                            <a:cubicBezTo>
                              <a:pt x="359" y="92"/>
                              <a:pt x="358" y="91"/>
                              <a:pt x="374" y="96"/>
                            </a:cubicBezTo>
                            <a:cubicBezTo>
                              <a:pt x="380" y="95"/>
                              <a:pt x="386" y="95"/>
                              <a:pt x="392" y="94"/>
                            </a:cubicBezTo>
                            <a:cubicBezTo>
                              <a:pt x="394" y="93"/>
                              <a:pt x="396" y="91"/>
                              <a:pt x="398" y="90"/>
                            </a:cubicBezTo>
                            <a:cubicBezTo>
                              <a:pt x="402" y="88"/>
                              <a:pt x="410" y="86"/>
                              <a:pt x="410" y="86"/>
                            </a:cubicBezTo>
                            <a:cubicBezTo>
                              <a:pt x="431" y="88"/>
                              <a:pt x="450" y="92"/>
                              <a:pt x="470" y="82"/>
                            </a:cubicBezTo>
                            <a:cubicBezTo>
                              <a:pt x="477" y="78"/>
                              <a:pt x="480" y="73"/>
                              <a:pt x="488" y="70"/>
                            </a:cubicBezTo>
                            <a:cubicBezTo>
                              <a:pt x="504" y="74"/>
                              <a:pt x="520" y="70"/>
                              <a:pt x="536" y="68"/>
                            </a:cubicBezTo>
                            <a:cubicBezTo>
                              <a:pt x="549" y="59"/>
                              <a:pt x="563" y="57"/>
                              <a:pt x="574" y="46"/>
                            </a:cubicBezTo>
                            <a:cubicBezTo>
                              <a:pt x="577" y="26"/>
                              <a:pt x="587" y="22"/>
                              <a:pt x="606" y="18"/>
                            </a:cubicBezTo>
                            <a:cubicBezTo>
                              <a:pt x="610" y="19"/>
                              <a:pt x="614" y="24"/>
                              <a:pt x="618" y="24"/>
                            </a:cubicBezTo>
                            <a:cubicBezTo>
                              <a:pt x="627" y="25"/>
                              <a:pt x="641" y="19"/>
                              <a:pt x="650" y="16"/>
                            </a:cubicBezTo>
                            <a:cubicBezTo>
                              <a:pt x="668" y="19"/>
                              <a:pt x="683" y="32"/>
                              <a:pt x="698" y="42"/>
                            </a:cubicBezTo>
                            <a:cubicBezTo>
                              <a:pt x="715" y="36"/>
                              <a:pt x="719" y="16"/>
                              <a:pt x="738" y="10"/>
                            </a:cubicBezTo>
                            <a:cubicBezTo>
                              <a:pt x="747" y="3"/>
                              <a:pt x="745" y="7"/>
                              <a:pt x="748" y="0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26" name="Freeform 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156325" y="3225800"/>
                        <a:ext cx="630238" cy="62071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9" y="36"/>
                          </a:cxn>
                          <a:cxn ang="0">
                            <a:pos x="47" y="102"/>
                          </a:cxn>
                          <a:cxn ang="0">
                            <a:pos x="37" y="110"/>
                          </a:cxn>
                          <a:cxn ang="0">
                            <a:pos x="23" y="244"/>
                          </a:cxn>
                          <a:cxn ang="0">
                            <a:pos x="5" y="350"/>
                          </a:cxn>
                          <a:cxn ang="0">
                            <a:pos x="19" y="382"/>
                          </a:cxn>
                          <a:cxn ang="0">
                            <a:pos x="79" y="374"/>
                          </a:cxn>
                          <a:cxn ang="0">
                            <a:pos x="109" y="424"/>
                          </a:cxn>
                          <a:cxn ang="0">
                            <a:pos x="157" y="360"/>
                          </a:cxn>
                          <a:cxn ang="0">
                            <a:pos x="177" y="252"/>
                          </a:cxn>
                          <a:cxn ang="0">
                            <a:pos x="209" y="252"/>
                          </a:cxn>
                          <a:cxn ang="0">
                            <a:pos x="183" y="364"/>
                          </a:cxn>
                          <a:cxn ang="0">
                            <a:pos x="187" y="438"/>
                          </a:cxn>
                          <a:cxn ang="0">
                            <a:pos x="243" y="414"/>
                          </a:cxn>
                          <a:cxn ang="0">
                            <a:pos x="259" y="354"/>
                          </a:cxn>
                          <a:cxn ang="0">
                            <a:pos x="317" y="378"/>
                          </a:cxn>
                          <a:cxn ang="0">
                            <a:pos x="397" y="376"/>
                          </a:cxn>
                          <a:cxn ang="0">
                            <a:pos x="425" y="372"/>
                          </a:cxn>
                          <a:cxn ang="0">
                            <a:pos x="429" y="334"/>
                          </a:cxn>
                          <a:cxn ang="0">
                            <a:pos x="437" y="260"/>
                          </a:cxn>
                          <a:cxn ang="0">
                            <a:pos x="413" y="280"/>
                          </a:cxn>
                          <a:cxn ang="0">
                            <a:pos x="363" y="252"/>
                          </a:cxn>
                          <a:cxn ang="0">
                            <a:pos x="315" y="210"/>
                          </a:cxn>
                          <a:cxn ang="0">
                            <a:pos x="315" y="122"/>
                          </a:cxn>
                          <a:cxn ang="0">
                            <a:pos x="287" y="92"/>
                          </a:cxn>
                          <a:cxn ang="0">
                            <a:pos x="263" y="74"/>
                          </a:cxn>
                          <a:cxn ang="0">
                            <a:pos x="223" y="80"/>
                          </a:cxn>
                          <a:cxn ang="0">
                            <a:pos x="205" y="110"/>
                          </a:cxn>
                          <a:cxn ang="0">
                            <a:pos x="197" y="92"/>
                          </a:cxn>
                          <a:cxn ang="0">
                            <a:pos x="165" y="80"/>
                          </a:cxn>
                          <a:cxn ang="0">
                            <a:pos x="135" y="52"/>
                          </a:cxn>
                          <a:cxn ang="0">
                            <a:pos x="121" y="0"/>
                          </a:cxn>
                          <a:cxn ang="0">
                            <a:pos x="57" y="10"/>
                          </a:cxn>
                        </a:cxnLst>
                        <a:rect l="0" t="0" r="r" b="b"/>
                        <a:pathLst>
                          <a:path w="439" h="446">
                            <a:moveTo>
                              <a:pt x="57" y="10"/>
                            </a:moveTo>
                            <a:cubicBezTo>
                              <a:pt x="53" y="23"/>
                              <a:pt x="51" y="25"/>
                              <a:pt x="59" y="36"/>
                            </a:cubicBezTo>
                            <a:cubicBezTo>
                              <a:pt x="56" y="53"/>
                              <a:pt x="53" y="43"/>
                              <a:pt x="49" y="56"/>
                            </a:cubicBezTo>
                            <a:cubicBezTo>
                              <a:pt x="48" y="71"/>
                              <a:pt x="50" y="87"/>
                              <a:pt x="47" y="102"/>
                            </a:cubicBezTo>
                            <a:cubicBezTo>
                              <a:pt x="47" y="104"/>
                              <a:pt x="43" y="103"/>
                              <a:pt x="41" y="104"/>
                            </a:cubicBezTo>
                            <a:cubicBezTo>
                              <a:pt x="39" y="106"/>
                              <a:pt x="38" y="108"/>
                              <a:pt x="37" y="110"/>
                            </a:cubicBezTo>
                            <a:cubicBezTo>
                              <a:pt x="41" y="121"/>
                              <a:pt x="37" y="131"/>
                              <a:pt x="31" y="140"/>
                            </a:cubicBezTo>
                            <a:cubicBezTo>
                              <a:pt x="36" y="175"/>
                              <a:pt x="45" y="215"/>
                              <a:pt x="23" y="244"/>
                            </a:cubicBezTo>
                            <a:cubicBezTo>
                              <a:pt x="21" y="264"/>
                              <a:pt x="20" y="266"/>
                              <a:pt x="15" y="282"/>
                            </a:cubicBezTo>
                            <a:cubicBezTo>
                              <a:pt x="14" y="300"/>
                              <a:pt x="25" y="337"/>
                              <a:pt x="5" y="350"/>
                            </a:cubicBezTo>
                            <a:cubicBezTo>
                              <a:pt x="3" y="357"/>
                              <a:pt x="0" y="365"/>
                              <a:pt x="1" y="372"/>
                            </a:cubicBezTo>
                            <a:cubicBezTo>
                              <a:pt x="2" y="379"/>
                              <a:pt x="19" y="382"/>
                              <a:pt x="19" y="382"/>
                            </a:cubicBezTo>
                            <a:cubicBezTo>
                              <a:pt x="35" y="377"/>
                              <a:pt x="40" y="390"/>
                              <a:pt x="53" y="394"/>
                            </a:cubicBezTo>
                            <a:cubicBezTo>
                              <a:pt x="66" y="385"/>
                              <a:pt x="59" y="379"/>
                              <a:pt x="79" y="374"/>
                            </a:cubicBezTo>
                            <a:cubicBezTo>
                              <a:pt x="98" y="378"/>
                              <a:pt x="93" y="387"/>
                              <a:pt x="91" y="406"/>
                            </a:cubicBezTo>
                            <a:cubicBezTo>
                              <a:pt x="93" y="421"/>
                              <a:pt x="95" y="421"/>
                              <a:pt x="109" y="424"/>
                            </a:cubicBezTo>
                            <a:cubicBezTo>
                              <a:pt x="114" y="409"/>
                              <a:pt x="120" y="408"/>
                              <a:pt x="135" y="406"/>
                            </a:cubicBezTo>
                            <a:cubicBezTo>
                              <a:pt x="152" y="395"/>
                              <a:pt x="143" y="374"/>
                              <a:pt x="157" y="360"/>
                            </a:cubicBezTo>
                            <a:cubicBezTo>
                              <a:pt x="154" y="259"/>
                              <a:pt x="170" y="315"/>
                              <a:pt x="143" y="288"/>
                            </a:cubicBezTo>
                            <a:cubicBezTo>
                              <a:pt x="147" y="261"/>
                              <a:pt x="161" y="268"/>
                              <a:pt x="177" y="252"/>
                            </a:cubicBezTo>
                            <a:cubicBezTo>
                              <a:pt x="181" y="239"/>
                              <a:pt x="181" y="238"/>
                              <a:pt x="193" y="234"/>
                            </a:cubicBezTo>
                            <a:cubicBezTo>
                              <a:pt x="204" y="239"/>
                              <a:pt x="205" y="241"/>
                              <a:pt x="209" y="252"/>
                            </a:cubicBezTo>
                            <a:cubicBezTo>
                              <a:pt x="213" y="280"/>
                              <a:pt x="210" y="317"/>
                              <a:pt x="197" y="344"/>
                            </a:cubicBezTo>
                            <a:cubicBezTo>
                              <a:pt x="194" y="351"/>
                              <a:pt x="187" y="357"/>
                              <a:pt x="183" y="364"/>
                            </a:cubicBezTo>
                            <a:cubicBezTo>
                              <a:pt x="181" y="382"/>
                              <a:pt x="181" y="395"/>
                              <a:pt x="187" y="412"/>
                            </a:cubicBezTo>
                            <a:cubicBezTo>
                              <a:pt x="184" y="446"/>
                              <a:pt x="184" y="438"/>
                              <a:pt x="187" y="438"/>
                            </a:cubicBezTo>
                            <a:cubicBezTo>
                              <a:pt x="192" y="438"/>
                              <a:pt x="208" y="415"/>
                              <a:pt x="219" y="412"/>
                            </a:cubicBezTo>
                            <a:cubicBezTo>
                              <a:pt x="238" y="417"/>
                              <a:pt x="230" y="417"/>
                              <a:pt x="243" y="414"/>
                            </a:cubicBezTo>
                            <a:cubicBezTo>
                              <a:pt x="254" y="406"/>
                              <a:pt x="259" y="397"/>
                              <a:pt x="273" y="392"/>
                            </a:cubicBezTo>
                            <a:cubicBezTo>
                              <a:pt x="269" y="369"/>
                              <a:pt x="270" y="369"/>
                              <a:pt x="259" y="354"/>
                            </a:cubicBezTo>
                            <a:cubicBezTo>
                              <a:pt x="262" y="333"/>
                              <a:pt x="267" y="329"/>
                              <a:pt x="285" y="320"/>
                            </a:cubicBezTo>
                            <a:cubicBezTo>
                              <a:pt x="312" y="329"/>
                              <a:pt x="298" y="359"/>
                              <a:pt x="317" y="378"/>
                            </a:cubicBezTo>
                            <a:cubicBezTo>
                              <a:pt x="333" y="376"/>
                              <a:pt x="349" y="374"/>
                              <a:pt x="365" y="370"/>
                            </a:cubicBezTo>
                            <a:cubicBezTo>
                              <a:pt x="377" y="371"/>
                              <a:pt x="386" y="374"/>
                              <a:pt x="397" y="376"/>
                            </a:cubicBezTo>
                            <a:cubicBezTo>
                              <a:pt x="402" y="384"/>
                              <a:pt x="401" y="389"/>
                              <a:pt x="409" y="394"/>
                            </a:cubicBezTo>
                            <a:cubicBezTo>
                              <a:pt x="417" y="388"/>
                              <a:pt x="422" y="381"/>
                              <a:pt x="425" y="372"/>
                            </a:cubicBezTo>
                            <a:cubicBezTo>
                              <a:pt x="423" y="366"/>
                              <a:pt x="419" y="354"/>
                              <a:pt x="419" y="354"/>
                            </a:cubicBezTo>
                            <a:cubicBezTo>
                              <a:pt x="426" y="347"/>
                              <a:pt x="427" y="343"/>
                              <a:pt x="429" y="334"/>
                            </a:cubicBezTo>
                            <a:cubicBezTo>
                              <a:pt x="430" y="305"/>
                              <a:pt x="428" y="291"/>
                              <a:pt x="439" y="268"/>
                            </a:cubicBezTo>
                            <a:cubicBezTo>
                              <a:pt x="438" y="265"/>
                              <a:pt x="439" y="262"/>
                              <a:pt x="437" y="260"/>
                            </a:cubicBezTo>
                            <a:cubicBezTo>
                              <a:pt x="428" y="249"/>
                              <a:pt x="424" y="273"/>
                              <a:pt x="419" y="276"/>
                            </a:cubicBezTo>
                            <a:cubicBezTo>
                              <a:pt x="417" y="277"/>
                              <a:pt x="415" y="279"/>
                              <a:pt x="413" y="280"/>
                            </a:cubicBezTo>
                            <a:cubicBezTo>
                              <a:pt x="395" y="277"/>
                              <a:pt x="397" y="268"/>
                              <a:pt x="387" y="254"/>
                            </a:cubicBezTo>
                            <a:cubicBezTo>
                              <a:pt x="383" y="247"/>
                              <a:pt x="371" y="253"/>
                              <a:pt x="363" y="252"/>
                            </a:cubicBezTo>
                            <a:cubicBezTo>
                              <a:pt x="360" y="243"/>
                              <a:pt x="360" y="232"/>
                              <a:pt x="355" y="224"/>
                            </a:cubicBezTo>
                            <a:cubicBezTo>
                              <a:pt x="348" y="214"/>
                              <a:pt x="327" y="212"/>
                              <a:pt x="315" y="210"/>
                            </a:cubicBezTo>
                            <a:cubicBezTo>
                              <a:pt x="319" y="196"/>
                              <a:pt x="322" y="188"/>
                              <a:pt x="331" y="176"/>
                            </a:cubicBezTo>
                            <a:cubicBezTo>
                              <a:pt x="337" y="158"/>
                              <a:pt x="332" y="133"/>
                              <a:pt x="315" y="122"/>
                            </a:cubicBezTo>
                            <a:cubicBezTo>
                              <a:pt x="311" y="115"/>
                              <a:pt x="305" y="113"/>
                              <a:pt x="301" y="106"/>
                            </a:cubicBezTo>
                            <a:cubicBezTo>
                              <a:pt x="299" y="96"/>
                              <a:pt x="296" y="95"/>
                              <a:pt x="287" y="92"/>
                            </a:cubicBezTo>
                            <a:cubicBezTo>
                              <a:pt x="278" y="83"/>
                              <a:pt x="283" y="88"/>
                              <a:pt x="269" y="78"/>
                            </a:cubicBezTo>
                            <a:cubicBezTo>
                              <a:pt x="267" y="77"/>
                              <a:pt x="263" y="74"/>
                              <a:pt x="263" y="74"/>
                            </a:cubicBezTo>
                            <a:cubicBezTo>
                              <a:pt x="253" y="59"/>
                              <a:pt x="260" y="61"/>
                              <a:pt x="245" y="64"/>
                            </a:cubicBezTo>
                            <a:cubicBezTo>
                              <a:pt x="239" y="72"/>
                              <a:pt x="232" y="77"/>
                              <a:pt x="223" y="80"/>
                            </a:cubicBezTo>
                            <a:cubicBezTo>
                              <a:pt x="217" y="86"/>
                              <a:pt x="215" y="92"/>
                              <a:pt x="209" y="98"/>
                            </a:cubicBezTo>
                            <a:cubicBezTo>
                              <a:pt x="208" y="102"/>
                              <a:pt x="206" y="106"/>
                              <a:pt x="205" y="110"/>
                            </a:cubicBezTo>
                            <a:cubicBezTo>
                              <a:pt x="204" y="112"/>
                              <a:pt x="202" y="106"/>
                              <a:pt x="201" y="104"/>
                            </a:cubicBezTo>
                            <a:cubicBezTo>
                              <a:pt x="199" y="100"/>
                              <a:pt x="198" y="96"/>
                              <a:pt x="197" y="92"/>
                            </a:cubicBezTo>
                            <a:cubicBezTo>
                              <a:pt x="195" y="85"/>
                              <a:pt x="185" y="80"/>
                              <a:pt x="179" y="78"/>
                            </a:cubicBezTo>
                            <a:cubicBezTo>
                              <a:pt x="174" y="79"/>
                              <a:pt x="170" y="80"/>
                              <a:pt x="165" y="80"/>
                            </a:cubicBezTo>
                            <a:cubicBezTo>
                              <a:pt x="161" y="80"/>
                              <a:pt x="153" y="76"/>
                              <a:pt x="153" y="76"/>
                            </a:cubicBezTo>
                            <a:cubicBezTo>
                              <a:pt x="148" y="62"/>
                              <a:pt x="149" y="57"/>
                              <a:pt x="135" y="52"/>
                            </a:cubicBezTo>
                            <a:cubicBezTo>
                              <a:pt x="133" y="46"/>
                              <a:pt x="137" y="34"/>
                              <a:pt x="137" y="34"/>
                            </a:cubicBezTo>
                            <a:cubicBezTo>
                              <a:pt x="135" y="19"/>
                              <a:pt x="137" y="5"/>
                              <a:pt x="121" y="0"/>
                            </a:cubicBezTo>
                            <a:cubicBezTo>
                              <a:pt x="109" y="2"/>
                              <a:pt x="104" y="10"/>
                              <a:pt x="93" y="14"/>
                            </a:cubicBezTo>
                            <a:cubicBezTo>
                              <a:pt x="68" y="11"/>
                              <a:pt x="80" y="13"/>
                              <a:pt x="57" y="10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27" name="Freeform 5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142037" y="3559175"/>
                        <a:ext cx="1338262" cy="11017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71" y="314"/>
                          </a:cxn>
                          <a:cxn ang="0">
                            <a:pos x="35" y="418"/>
                          </a:cxn>
                          <a:cxn ang="0">
                            <a:pos x="27" y="468"/>
                          </a:cxn>
                          <a:cxn ang="0">
                            <a:pos x="41" y="482"/>
                          </a:cxn>
                          <a:cxn ang="0">
                            <a:pos x="71" y="508"/>
                          </a:cxn>
                          <a:cxn ang="0">
                            <a:pos x="57" y="544"/>
                          </a:cxn>
                          <a:cxn ang="0">
                            <a:pos x="69" y="664"/>
                          </a:cxn>
                          <a:cxn ang="0">
                            <a:pos x="81" y="706"/>
                          </a:cxn>
                          <a:cxn ang="0">
                            <a:pos x="169" y="738"/>
                          </a:cxn>
                          <a:cxn ang="0">
                            <a:pos x="207" y="778"/>
                          </a:cxn>
                          <a:cxn ang="0">
                            <a:pos x="255" y="784"/>
                          </a:cxn>
                          <a:cxn ang="0">
                            <a:pos x="313" y="756"/>
                          </a:cxn>
                          <a:cxn ang="0">
                            <a:pos x="355" y="602"/>
                          </a:cxn>
                          <a:cxn ang="0">
                            <a:pos x="441" y="588"/>
                          </a:cxn>
                          <a:cxn ang="0">
                            <a:pos x="485" y="574"/>
                          </a:cxn>
                          <a:cxn ang="0">
                            <a:pos x="529" y="554"/>
                          </a:cxn>
                          <a:cxn ang="0">
                            <a:pos x="557" y="534"/>
                          </a:cxn>
                          <a:cxn ang="0">
                            <a:pos x="583" y="506"/>
                          </a:cxn>
                          <a:cxn ang="0">
                            <a:pos x="635" y="490"/>
                          </a:cxn>
                          <a:cxn ang="0">
                            <a:pos x="671" y="488"/>
                          </a:cxn>
                          <a:cxn ang="0">
                            <a:pos x="757" y="488"/>
                          </a:cxn>
                          <a:cxn ang="0">
                            <a:pos x="875" y="478"/>
                          </a:cxn>
                          <a:cxn ang="0">
                            <a:pos x="907" y="482"/>
                          </a:cxn>
                          <a:cxn ang="0">
                            <a:pos x="931" y="374"/>
                          </a:cxn>
                          <a:cxn ang="0">
                            <a:pos x="883" y="20"/>
                          </a:cxn>
                          <a:cxn ang="0">
                            <a:pos x="821" y="44"/>
                          </a:cxn>
                          <a:cxn ang="0">
                            <a:pos x="759" y="68"/>
                          </a:cxn>
                          <a:cxn ang="0">
                            <a:pos x="741" y="74"/>
                          </a:cxn>
                          <a:cxn ang="0">
                            <a:pos x="697" y="110"/>
                          </a:cxn>
                          <a:cxn ang="0">
                            <a:pos x="657" y="96"/>
                          </a:cxn>
                          <a:cxn ang="0">
                            <a:pos x="635" y="108"/>
                          </a:cxn>
                          <a:cxn ang="0">
                            <a:pos x="609" y="128"/>
                          </a:cxn>
                          <a:cxn ang="0">
                            <a:pos x="549" y="138"/>
                          </a:cxn>
                          <a:cxn ang="0">
                            <a:pos x="501" y="116"/>
                          </a:cxn>
                          <a:cxn ang="0">
                            <a:pos x="467" y="84"/>
                          </a:cxn>
                          <a:cxn ang="0">
                            <a:pos x="445" y="44"/>
                          </a:cxn>
                          <a:cxn ang="0">
                            <a:pos x="437" y="68"/>
                          </a:cxn>
                          <a:cxn ang="0">
                            <a:pos x="431" y="122"/>
                          </a:cxn>
                          <a:cxn ang="0">
                            <a:pos x="379" y="128"/>
                          </a:cxn>
                          <a:cxn ang="0">
                            <a:pos x="313" y="106"/>
                          </a:cxn>
                          <a:cxn ang="0">
                            <a:pos x="293" y="86"/>
                          </a:cxn>
                          <a:cxn ang="0">
                            <a:pos x="271" y="104"/>
                          </a:cxn>
                          <a:cxn ang="0">
                            <a:pos x="275" y="158"/>
                          </a:cxn>
                          <a:cxn ang="0">
                            <a:pos x="215" y="176"/>
                          </a:cxn>
                          <a:cxn ang="0">
                            <a:pos x="167" y="210"/>
                          </a:cxn>
                          <a:cxn ang="0">
                            <a:pos x="145" y="234"/>
                          </a:cxn>
                        </a:cxnLst>
                        <a:rect l="0" t="0" r="r" b="b"/>
                        <a:pathLst>
                          <a:path w="934" h="792">
                            <a:moveTo>
                              <a:pt x="97" y="288"/>
                            </a:moveTo>
                            <a:cubicBezTo>
                              <a:pt x="88" y="301"/>
                              <a:pt x="88" y="311"/>
                              <a:pt x="71" y="314"/>
                            </a:cubicBezTo>
                            <a:cubicBezTo>
                              <a:pt x="64" y="324"/>
                              <a:pt x="66" y="336"/>
                              <a:pt x="63" y="348"/>
                            </a:cubicBezTo>
                            <a:cubicBezTo>
                              <a:pt x="68" y="380"/>
                              <a:pt x="60" y="400"/>
                              <a:pt x="35" y="418"/>
                            </a:cubicBezTo>
                            <a:cubicBezTo>
                              <a:pt x="18" y="416"/>
                              <a:pt x="19" y="416"/>
                              <a:pt x="7" y="428"/>
                            </a:cubicBezTo>
                            <a:cubicBezTo>
                              <a:pt x="0" y="450"/>
                              <a:pt x="4" y="462"/>
                              <a:pt x="27" y="468"/>
                            </a:cubicBezTo>
                            <a:cubicBezTo>
                              <a:pt x="31" y="471"/>
                              <a:pt x="35" y="473"/>
                              <a:pt x="39" y="476"/>
                            </a:cubicBezTo>
                            <a:cubicBezTo>
                              <a:pt x="41" y="477"/>
                              <a:pt x="39" y="481"/>
                              <a:pt x="41" y="482"/>
                            </a:cubicBezTo>
                            <a:cubicBezTo>
                              <a:pt x="46" y="485"/>
                              <a:pt x="57" y="486"/>
                              <a:pt x="57" y="486"/>
                            </a:cubicBezTo>
                            <a:cubicBezTo>
                              <a:pt x="64" y="491"/>
                              <a:pt x="68" y="499"/>
                              <a:pt x="71" y="508"/>
                            </a:cubicBezTo>
                            <a:cubicBezTo>
                              <a:pt x="67" y="542"/>
                              <a:pt x="74" y="510"/>
                              <a:pt x="61" y="532"/>
                            </a:cubicBezTo>
                            <a:cubicBezTo>
                              <a:pt x="59" y="536"/>
                              <a:pt x="57" y="544"/>
                              <a:pt x="57" y="544"/>
                            </a:cubicBezTo>
                            <a:cubicBezTo>
                              <a:pt x="56" y="562"/>
                              <a:pt x="44" y="618"/>
                              <a:pt x="67" y="634"/>
                            </a:cubicBezTo>
                            <a:cubicBezTo>
                              <a:pt x="68" y="644"/>
                              <a:pt x="67" y="654"/>
                              <a:pt x="69" y="664"/>
                            </a:cubicBezTo>
                            <a:cubicBezTo>
                              <a:pt x="70" y="669"/>
                              <a:pt x="77" y="676"/>
                              <a:pt x="77" y="676"/>
                            </a:cubicBezTo>
                            <a:cubicBezTo>
                              <a:pt x="77" y="678"/>
                              <a:pt x="80" y="702"/>
                              <a:pt x="81" y="706"/>
                            </a:cubicBezTo>
                            <a:cubicBezTo>
                              <a:pt x="83" y="711"/>
                              <a:pt x="114" y="738"/>
                              <a:pt x="121" y="740"/>
                            </a:cubicBezTo>
                            <a:cubicBezTo>
                              <a:pt x="135" y="729"/>
                              <a:pt x="152" y="736"/>
                              <a:pt x="169" y="738"/>
                            </a:cubicBezTo>
                            <a:cubicBezTo>
                              <a:pt x="178" y="742"/>
                              <a:pt x="180" y="745"/>
                              <a:pt x="183" y="754"/>
                            </a:cubicBezTo>
                            <a:cubicBezTo>
                              <a:pt x="177" y="772"/>
                              <a:pt x="194" y="771"/>
                              <a:pt x="207" y="778"/>
                            </a:cubicBezTo>
                            <a:cubicBezTo>
                              <a:pt x="212" y="786"/>
                              <a:pt x="217" y="788"/>
                              <a:pt x="225" y="792"/>
                            </a:cubicBezTo>
                            <a:cubicBezTo>
                              <a:pt x="241" y="790"/>
                              <a:pt x="242" y="788"/>
                              <a:pt x="255" y="784"/>
                            </a:cubicBezTo>
                            <a:cubicBezTo>
                              <a:pt x="265" y="774"/>
                              <a:pt x="279" y="780"/>
                              <a:pt x="293" y="778"/>
                            </a:cubicBezTo>
                            <a:cubicBezTo>
                              <a:pt x="302" y="771"/>
                              <a:pt x="309" y="768"/>
                              <a:pt x="313" y="756"/>
                            </a:cubicBezTo>
                            <a:cubicBezTo>
                              <a:pt x="314" y="702"/>
                              <a:pt x="278" y="613"/>
                              <a:pt x="329" y="596"/>
                            </a:cubicBezTo>
                            <a:cubicBezTo>
                              <a:pt x="338" y="598"/>
                              <a:pt x="346" y="600"/>
                              <a:pt x="355" y="602"/>
                            </a:cubicBezTo>
                            <a:cubicBezTo>
                              <a:pt x="365" y="595"/>
                              <a:pt x="374" y="599"/>
                              <a:pt x="385" y="602"/>
                            </a:cubicBezTo>
                            <a:cubicBezTo>
                              <a:pt x="407" y="600"/>
                              <a:pt x="418" y="590"/>
                              <a:pt x="441" y="588"/>
                            </a:cubicBezTo>
                            <a:cubicBezTo>
                              <a:pt x="453" y="583"/>
                              <a:pt x="459" y="577"/>
                              <a:pt x="469" y="570"/>
                            </a:cubicBezTo>
                            <a:cubicBezTo>
                              <a:pt x="474" y="571"/>
                              <a:pt x="482" y="578"/>
                              <a:pt x="485" y="574"/>
                            </a:cubicBezTo>
                            <a:cubicBezTo>
                              <a:pt x="493" y="564"/>
                              <a:pt x="482" y="551"/>
                              <a:pt x="497" y="546"/>
                            </a:cubicBezTo>
                            <a:cubicBezTo>
                              <a:pt x="506" y="548"/>
                              <a:pt x="521" y="557"/>
                              <a:pt x="529" y="554"/>
                            </a:cubicBezTo>
                            <a:cubicBezTo>
                              <a:pt x="534" y="539"/>
                              <a:pt x="533" y="541"/>
                              <a:pt x="549" y="538"/>
                            </a:cubicBezTo>
                            <a:cubicBezTo>
                              <a:pt x="552" y="537"/>
                              <a:pt x="554" y="535"/>
                              <a:pt x="557" y="534"/>
                            </a:cubicBezTo>
                            <a:cubicBezTo>
                              <a:pt x="562" y="533"/>
                              <a:pt x="568" y="534"/>
                              <a:pt x="573" y="532"/>
                            </a:cubicBezTo>
                            <a:cubicBezTo>
                              <a:pt x="580" y="529"/>
                              <a:pt x="581" y="513"/>
                              <a:pt x="583" y="506"/>
                            </a:cubicBezTo>
                            <a:cubicBezTo>
                              <a:pt x="599" y="511"/>
                              <a:pt x="591" y="509"/>
                              <a:pt x="607" y="512"/>
                            </a:cubicBezTo>
                            <a:cubicBezTo>
                              <a:pt x="621" y="508"/>
                              <a:pt x="624" y="498"/>
                              <a:pt x="635" y="490"/>
                            </a:cubicBezTo>
                            <a:cubicBezTo>
                              <a:pt x="648" y="494"/>
                              <a:pt x="646" y="508"/>
                              <a:pt x="657" y="512"/>
                            </a:cubicBezTo>
                            <a:cubicBezTo>
                              <a:pt x="666" y="503"/>
                              <a:pt x="661" y="495"/>
                              <a:pt x="671" y="488"/>
                            </a:cubicBezTo>
                            <a:cubicBezTo>
                              <a:pt x="697" y="496"/>
                              <a:pt x="702" y="496"/>
                              <a:pt x="731" y="494"/>
                            </a:cubicBezTo>
                            <a:cubicBezTo>
                              <a:pt x="740" y="492"/>
                              <a:pt x="748" y="490"/>
                              <a:pt x="757" y="488"/>
                            </a:cubicBezTo>
                            <a:cubicBezTo>
                              <a:pt x="768" y="472"/>
                              <a:pt x="784" y="479"/>
                              <a:pt x="803" y="480"/>
                            </a:cubicBezTo>
                            <a:cubicBezTo>
                              <a:pt x="828" y="484"/>
                              <a:pt x="849" y="480"/>
                              <a:pt x="875" y="478"/>
                            </a:cubicBezTo>
                            <a:cubicBezTo>
                              <a:pt x="879" y="477"/>
                              <a:pt x="883" y="472"/>
                              <a:pt x="887" y="472"/>
                            </a:cubicBezTo>
                            <a:cubicBezTo>
                              <a:pt x="892" y="472"/>
                              <a:pt x="901" y="480"/>
                              <a:pt x="907" y="482"/>
                            </a:cubicBezTo>
                            <a:cubicBezTo>
                              <a:pt x="916" y="468"/>
                              <a:pt x="910" y="472"/>
                              <a:pt x="921" y="468"/>
                            </a:cubicBezTo>
                            <a:cubicBezTo>
                              <a:pt x="927" y="431"/>
                              <a:pt x="933" y="432"/>
                              <a:pt x="931" y="374"/>
                            </a:cubicBezTo>
                            <a:cubicBezTo>
                              <a:pt x="930" y="295"/>
                              <a:pt x="934" y="59"/>
                              <a:pt x="927" y="0"/>
                            </a:cubicBezTo>
                            <a:cubicBezTo>
                              <a:pt x="910" y="4"/>
                              <a:pt x="892" y="6"/>
                              <a:pt x="883" y="20"/>
                            </a:cubicBezTo>
                            <a:cubicBezTo>
                              <a:pt x="880" y="24"/>
                              <a:pt x="874" y="23"/>
                              <a:pt x="869" y="24"/>
                            </a:cubicBezTo>
                            <a:cubicBezTo>
                              <a:pt x="850" y="30"/>
                              <a:pt x="837" y="33"/>
                              <a:pt x="821" y="44"/>
                            </a:cubicBezTo>
                            <a:cubicBezTo>
                              <a:pt x="810" y="52"/>
                              <a:pt x="794" y="58"/>
                              <a:pt x="781" y="62"/>
                            </a:cubicBezTo>
                            <a:cubicBezTo>
                              <a:pt x="774" y="64"/>
                              <a:pt x="759" y="68"/>
                              <a:pt x="759" y="68"/>
                            </a:cubicBezTo>
                            <a:cubicBezTo>
                              <a:pt x="757" y="69"/>
                              <a:pt x="755" y="71"/>
                              <a:pt x="753" y="72"/>
                            </a:cubicBezTo>
                            <a:cubicBezTo>
                              <a:pt x="749" y="73"/>
                              <a:pt x="745" y="72"/>
                              <a:pt x="741" y="74"/>
                            </a:cubicBezTo>
                            <a:cubicBezTo>
                              <a:pt x="735" y="77"/>
                              <a:pt x="737" y="88"/>
                              <a:pt x="731" y="92"/>
                            </a:cubicBezTo>
                            <a:cubicBezTo>
                              <a:pt x="718" y="100"/>
                              <a:pt x="712" y="105"/>
                              <a:pt x="697" y="110"/>
                            </a:cubicBezTo>
                            <a:cubicBezTo>
                              <a:pt x="686" y="118"/>
                              <a:pt x="687" y="114"/>
                              <a:pt x="675" y="110"/>
                            </a:cubicBezTo>
                            <a:cubicBezTo>
                              <a:pt x="672" y="100"/>
                              <a:pt x="666" y="98"/>
                              <a:pt x="657" y="96"/>
                            </a:cubicBezTo>
                            <a:cubicBezTo>
                              <a:pt x="653" y="99"/>
                              <a:pt x="649" y="102"/>
                              <a:pt x="645" y="104"/>
                            </a:cubicBezTo>
                            <a:cubicBezTo>
                              <a:pt x="642" y="105"/>
                              <a:pt x="638" y="106"/>
                              <a:pt x="635" y="108"/>
                            </a:cubicBezTo>
                            <a:cubicBezTo>
                              <a:pt x="631" y="110"/>
                              <a:pt x="623" y="116"/>
                              <a:pt x="623" y="116"/>
                            </a:cubicBezTo>
                            <a:cubicBezTo>
                              <a:pt x="620" y="124"/>
                              <a:pt x="617" y="125"/>
                              <a:pt x="609" y="128"/>
                            </a:cubicBezTo>
                            <a:cubicBezTo>
                              <a:pt x="594" y="124"/>
                              <a:pt x="594" y="123"/>
                              <a:pt x="571" y="128"/>
                            </a:cubicBezTo>
                            <a:cubicBezTo>
                              <a:pt x="563" y="130"/>
                              <a:pt x="549" y="138"/>
                              <a:pt x="549" y="138"/>
                            </a:cubicBezTo>
                            <a:cubicBezTo>
                              <a:pt x="534" y="136"/>
                              <a:pt x="524" y="140"/>
                              <a:pt x="511" y="132"/>
                            </a:cubicBezTo>
                            <a:cubicBezTo>
                              <a:pt x="506" y="129"/>
                              <a:pt x="503" y="121"/>
                              <a:pt x="501" y="116"/>
                            </a:cubicBezTo>
                            <a:cubicBezTo>
                              <a:pt x="498" y="107"/>
                              <a:pt x="487" y="111"/>
                              <a:pt x="481" y="110"/>
                            </a:cubicBezTo>
                            <a:cubicBezTo>
                              <a:pt x="476" y="98"/>
                              <a:pt x="478" y="91"/>
                              <a:pt x="467" y="84"/>
                            </a:cubicBezTo>
                            <a:cubicBezTo>
                              <a:pt x="465" y="75"/>
                              <a:pt x="455" y="70"/>
                              <a:pt x="451" y="62"/>
                            </a:cubicBezTo>
                            <a:cubicBezTo>
                              <a:pt x="452" y="53"/>
                              <a:pt x="458" y="31"/>
                              <a:pt x="445" y="44"/>
                            </a:cubicBezTo>
                            <a:cubicBezTo>
                              <a:pt x="443" y="50"/>
                              <a:pt x="441" y="56"/>
                              <a:pt x="439" y="62"/>
                            </a:cubicBezTo>
                            <a:cubicBezTo>
                              <a:pt x="438" y="64"/>
                              <a:pt x="437" y="68"/>
                              <a:pt x="437" y="68"/>
                            </a:cubicBezTo>
                            <a:cubicBezTo>
                              <a:pt x="436" y="82"/>
                              <a:pt x="437" y="96"/>
                              <a:pt x="435" y="110"/>
                            </a:cubicBezTo>
                            <a:cubicBezTo>
                              <a:pt x="435" y="114"/>
                              <a:pt x="431" y="122"/>
                              <a:pt x="431" y="122"/>
                            </a:cubicBezTo>
                            <a:cubicBezTo>
                              <a:pt x="434" y="138"/>
                              <a:pt x="432" y="147"/>
                              <a:pt x="421" y="158"/>
                            </a:cubicBezTo>
                            <a:cubicBezTo>
                              <a:pt x="406" y="143"/>
                              <a:pt x="401" y="131"/>
                              <a:pt x="379" y="128"/>
                            </a:cubicBezTo>
                            <a:cubicBezTo>
                              <a:pt x="356" y="130"/>
                              <a:pt x="345" y="140"/>
                              <a:pt x="321" y="138"/>
                            </a:cubicBezTo>
                            <a:cubicBezTo>
                              <a:pt x="318" y="128"/>
                              <a:pt x="318" y="115"/>
                              <a:pt x="313" y="106"/>
                            </a:cubicBezTo>
                            <a:cubicBezTo>
                              <a:pt x="311" y="102"/>
                              <a:pt x="309" y="97"/>
                              <a:pt x="305" y="94"/>
                            </a:cubicBezTo>
                            <a:cubicBezTo>
                              <a:pt x="301" y="91"/>
                              <a:pt x="293" y="86"/>
                              <a:pt x="293" y="86"/>
                            </a:cubicBezTo>
                            <a:cubicBezTo>
                              <a:pt x="289" y="87"/>
                              <a:pt x="278" y="87"/>
                              <a:pt x="275" y="92"/>
                            </a:cubicBezTo>
                            <a:cubicBezTo>
                              <a:pt x="273" y="96"/>
                              <a:pt x="271" y="104"/>
                              <a:pt x="271" y="104"/>
                            </a:cubicBezTo>
                            <a:cubicBezTo>
                              <a:pt x="272" y="117"/>
                              <a:pt x="273" y="128"/>
                              <a:pt x="277" y="140"/>
                            </a:cubicBezTo>
                            <a:cubicBezTo>
                              <a:pt x="276" y="146"/>
                              <a:pt x="277" y="152"/>
                              <a:pt x="275" y="158"/>
                            </a:cubicBezTo>
                            <a:cubicBezTo>
                              <a:pt x="274" y="160"/>
                              <a:pt x="250" y="174"/>
                              <a:pt x="245" y="176"/>
                            </a:cubicBezTo>
                            <a:cubicBezTo>
                              <a:pt x="234" y="175"/>
                              <a:pt x="226" y="172"/>
                              <a:pt x="215" y="176"/>
                            </a:cubicBezTo>
                            <a:cubicBezTo>
                              <a:pt x="204" y="180"/>
                              <a:pt x="201" y="193"/>
                              <a:pt x="193" y="200"/>
                            </a:cubicBezTo>
                            <a:cubicBezTo>
                              <a:pt x="186" y="206"/>
                              <a:pt x="176" y="208"/>
                              <a:pt x="167" y="210"/>
                            </a:cubicBezTo>
                            <a:cubicBezTo>
                              <a:pt x="158" y="216"/>
                              <a:pt x="165" y="221"/>
                              <a:pt x="157" y="226"/>
                            </a:cubicBezTo>
                            <a:cubicBezTo>
                              <a:pt x="153" y="229"/>
                              <a:pt x="145" y="234"/>
                              <a:pt x="145" y="234"/>
                            </a:cubicBezTo>
                            <a:cubicBezTo>
                              <a:pt x="131" y="255"/>
                              <a:pt x="125" y="283"/>
                              <a:pt x="97" y="288"/>
                            </a:cubicBezTo>
                            <a:close/>
                          </a:path>
                        </a:pathLst>
                      </a:custGeom>
                      <a:solidFill>
                        <a:srgbClr val="3AD200"/>
                      </a:solidFill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28" name="Freeform 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561138" y="4191000"/>
                        <a:ext cx="1296987" cy="7874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51" y="20"/>
                          </a:cxn>
                          <a:cxn ang="0">
                            <a:pos x="685" y="14"/>
                          </a:cxn>
                          <a:cxn ang="0">
                            <a:pos x="713" y="36"/>
                          </a:cxn>
                          <a:cxn ang="0">
                            <a:pos x="783" y="28"/>
                          </a:cxn>
                          <a:cxn ang="0">
                            <a:pos x="711" y="90"/>
                          </a:cxn>
                          <a:cxn ang="0">
                            <a:pos x="739" y="124"/>
                          </a:cxn>
                          <a:cxn ang="0">
                            <a:pos x="767" y="148"/>
                          </a:cxn>
                          <a:cxn ang="0">
                            <a:pos x="863" y="160"/>
                          </a:cxn>
                          <a:cxn ang="0">
                            <a:pos x="903" y="178"/>
                          </a:cxn>
                          <a:cxn ang="0">
                            <a:pos x="843" y="226"/>
                          </a:cxn>
                          <a:cxn ang="0">
                            <a:pos x="775" y="250"/>
                          </a:cxn>
                          <a:cxn ang="0">
                            <a:pos x="735" y="262"/>
                          </a:cxn>
                          <a:cxn ang="0">
                            <a:pos x="657" y="274"/>
                          </a:cxn>
                          <a:cxn ang="0">
                            <a:pos x="597" y="316"/>
                          </a:cxn>
                          <a:cxn ang="0">
                            <a:pos x="527" y="418"/>
                          </a:cxn>
                          <a:cxn ang="0">
                            <a:pos x="513" y="468"/>
                          </a:cxn>
                          <a:cxn ang="0">
                            <a:pos x="471" y="492"/>
                          </a:cxn>
                          <a:cxn ang="0">
                            <a:pos x="427" y="548"/>
                          </a:cxn>
                          <a:cxn ang="0">
                            <a:pos x="395" y="534"/>
                          </a:cxn>
                          <a:cxn ang="0">
                            <a:pos x="345" y="522"/>
                          </a:cxn>
                          <a:cxn ang="0">
                            <a:pos x="327" y="494"/>
                          </a:cxn>
                          <a:cxn ang="0">
                            <a:pos x="279" y="444"/>
                          </a:cxn>
                          <a:cxn ang="0">
                            <a:pos x="219" y="432"/>
                          </a:cxn>
                          <a:cxn ang="0">
                            <a:pos x="185" y="452"/>
                          </a:cxn>
                          <a:cxn ang="0">
                            <a:pos x="151" y="486"/>
                          </a:cxn>
                          <a:cxn ang="0">
                            <a:pos x="73" y="426"/>
                          </a:cxn>
                          <a:cxn ang="0">
                            <a:pos x="45" y="374"/>
                          </a:cxn>
                          <a:cxn ang="0">
                            <a:pos x="15" y="238"/>
                          </a:cxn>
                          <a:cxn ang="0">
                            <a:pos x="85" y="142"/>
                          </a:cxn>
                          <a:cxn ang="0">
                            <a:pos x="171" y="124"/>
                          </a:cxn>
                          <a:cxn ang="0">
                            <a:pos x="203" y="98"/>
                          </a:cxn>
                          <a:cxn ang="0">
                            <a:pos x="235" y="104"/>
                          </a:cxn>
                          <a:cxn ang="0">
                            <a:pos x="285" y="80"/>
                          </a:cxn>
                          <a:cxn ang="0">
                            <a:pos x="321" y="66"/>
                          </a:cxn>
                          <a:cxn ang="0">
                            <a:pos x="363" y="62"/>
                          </a:cxn>
                          <a:cxn ang="0">
                            <a:pos x="463" y="42"/>
                          </a:cxn>
                          <a:cxn ang="0">
                            <a:pos x="545" y="34"/>
                          </a:cxn>
                          <a:cxn ang="0">
                            <a:pos x="619" y="28"/>
                          </a:cxn>
                        </a:cxnLst>
                        <a:rect l="0" t="0" r="r" b="b"/>
                        <a:pathLst>
                          <a:path w="903" h="566">
                            <a:moveTo>
                              <a:pt x="635" y="0"/>
                            </a:moveTo>
                            <a:cubicBezTo>
                              <a:pt x="639" y="10"/>
                              <a:pt x="642" y="14"/>
                              <a:pt x="651" y="20"/>
                            </a:cubicBezTo>
                            <a:cubicBezTo>
                              <a:pt x="658" y="18"/>
                              <a:pt x="662" y="14"/>
                              <a:pt x="669" y="12"/>
                            </a:cubicBezTo>
                            <a:cubicBezTo>
                              <a:pt x="674" y="13"/>
                              <a:pt x="680" y="12"/>
                              <a:pt x="685" y="14"/>
                            </a:cubicBezTo>
                            <a:cubicBezTo>
                              <a:pt x="689" y="16"/>
                              <a:pt x="689" y="23"/>
                              <a:pt x="693" y="26"/>
                            </a:cubicBezTo>
                            <a:cubicBezTo>
                              <a:pt x="699" y="30"/>
                              <a:pt x="706" y="34"/>
                              <a:pt x="713" y="36"/>
                            </a:cubicBezTo>
                            <a:cubicBezTo>
                              <a:pt x="723" y="33"/>
                              <a:pt x="729" y="25"/>
                              <a:pt x="739" y="22"/>
                            </a:cubicBezTo>
                            <a:cubicBezTo>
                              <a:pt x="755" y="23"/>
                              <a:pt x="768" y="25"/>
                              <a:pt x="783" y="28"/>
                            </a:cubicBezTo>
                            <a:cubicBezTo>
                              <a:pt x="792" y="56"/>
                              <a:pt x="762" y="66"/>
                              <a:pt x="741" y="68"/>
                            </a:cubicBezTo>
                            <a:cubicBezTo>
                              <a:pt x="728" y="71"/>
                              <a:pt x="720" y="81"/>
                              <a:pt x="711" y="90"/>
                            </a:cubicBezTo>
                            <a:cubicBezTo>
                              <a:pt x="714" y="98"/>
                              <a:pt x="715" y="101"/>
                              <a:pt x="723" y="104"/>
                            </a:cubicBezTo>
                            <a:cubicBezTo>
                              <a:pt x="728" y="110"/>
                              <a:pt x="736" y="117"/>
                              <a:pt x="739" y="124"/>
                            </a:cubicBezTo>
                            <a:cubicBezTo>
                              <a:pt x="740" y="127"/>
                              <a:pt x="743" y="139"/>
                              <a:pt x="747" y="142"/>
                            </a:cubicBezTo>
                            <a:cubicBezTo>
                              <a:pt x="753" y="146"/>
                              <a:pt x="767" y="148"/>
                              <a:pt x="767" y="148"/>
                            </a:cubicBezTo>
                            <a:cubicBezTo>
                              <a:pt x="780" y="165"/>
                              <a:pt x="782" y="160"/>
                              <a:pt x="809" y="162"/>
                            </a:cubicBezTo>
                            <a:cubicBezTo>
                              <a:pt x="823" y="167"/>
                              <a:pt x="851" y="161"/>
                              <a:pt x="863" y="160"/>
                            </a:cubicBezTo>
                            <a:cubicBezTo>
                              <a:pt x="878" y="150"/>
                              <a:pt x="870" y="151"/>
                              <a:pt x="887" y="154"/>
                            </a:cubicBezTo>
                            <a:cubicBezTo>
                              <a:pt x="894" y="161"/>
                              <a:pt x="900" y="168"/>
                              <a:pt x="903" y="178"/>
                            </a:cubicBezTo>
                            <a:cubicBezTo>
                              <a:pt x="899" y="208"/>
                              <a:pt x="882" y="209"/>
                              <a:pt x="867" y="232"/>
                            </a:cubicBezTo>
                            <a:cubicBezTo>
                              <a:pt x="855" y="230"/>
                              <a:pt x="851" y="223"/>
                              <a:pt x="843" y="226"/>
                            </a:cubicBezTo>
                            <a:cubicBezTo>
                              <a:pt x="841" y="228"/>
                              <a:pt x="805" y="247"/>
                              <a:pt x="803" y="248"/>
                            </a:cubicBezTo>
                            <a:cubicBezTo>
                              <a:pt x="794" y="250"/>
                              <a:pt x="784" y="249"/>
                              <a:pt x="775" y="250"/>
                            </a:cubicBezTo>
                            <a:cubicBezTo>
                              <a:pt x="767" y="258"/>
                              <a:pt x="763" y="255"/>
                              <a:pt x="753" y="252"/>
                            </a:cubicBezTo>
                            <a:cubicBezTo>
                              <a:pt x="739" y="261"/>
                              <a:pt x="746" y="258"/>
                              <a:pt x="735" y="262"/>
                            </a:cubicBezTo>
                            <a:cubicBezTo>
                              <a:pt x="713" y="259"/>
                              <a:pt x="706" y="258"/>
                              <a:pt x="681" y="260"/>
                            </a:cubicBezTo>
                            <a:cubicBezTo>
                              <a:pt x="673" y="266"/>
                              <a:pt x="666" y="271"/>
                              <a:pt x="657" y="274"/>
                            </a:cubicBezTo>
                            <a:cubicBezTo>
                              <a:pt x="650" y="279"/>
                              <a:pt x="633" y="284"/>
                              <a:pt x="633" y="284"/>
                            </a:cubicBezTo>
                            <a:cubicBezTo>
                              <a:pt x="617" y="295"/>
                              <a:pt x="617" y="313"/>
                              <a:pt x="597" y="316"/>
                            </a:cubicBezTo>
                            <a:cubicBezTo>
                              <a:pt x="572" y="313"/>
                              <a:pt x="552" y="325"/>
                              <a:pt x="543" y="352"/>
                            </a:cubicBezTo>
                            <a:cubicBezTo>
                              <a:pt x="541" y="377"/>
                              <a:pt x="533" y="394"/>
                              <a:pt x="527" y="418"/>
                            </a:cubicBezTo>
                            <a:cubicBezTo>
                              <a:pt x="528" y="429"/>
                              <a:pt x="534" y="447"/>
                              <a:pt x="529" y="458"/>
                            </a:cubicBezTo>
                            <a:cubicBezTo>
                              <a:pt x="527" y="464"/>
                              <a:pt x="513" y="468"/>
                              <a:pt x="513" y="468"/>
                            </a:cubicBezTo>
                            <a:cubicBezTo>
                              <a:pt x="510" y="477"/>
                              <a:pt x="505" y="486"/>
                              <a:pt x="495" y="488"/>
                            </a:cubicBezTo>
                            <a:cubicBezTo>
                              <a:pt x="487" y="490"/>
                              <a:pt x="471" y="492"/>
                              <a:pt x="471" y="492"/>
                            </a:cubicBezTo>
                            <a:cubicBezTo>
                              <a:pt x="466" y="506"/>
                              <a:pt x="471" y="502"/>
                              <a:pt x="461" y="508"/>
                            </a:cubicBezTo>
                            <a:cubicBezTo>
                              <a:pt x="454" y="528"/>
                              <a:pt x="444" y="537"/>
                              <a:pt x="427" y="548"/>
                            </a:cubicBezTo>
                            <a:cubicBezTo>
                              <a:pt x="422" y="555"/>
                              <a:pt x="419" y="559"/>
                              <a:pt x="411" y="562"/>
                            </a:cubicBezTo>
                            <a:cubicBezTo>
                              <a:pt x="384" y="554"/>
                              <a:pt x="407" y="566"/>
                              <a:pt x="395" y="534"/>
                            </a:cubicBezTo>
                            <a:cubicBezTo>
                              <a:pt x="392" y="526"/>
                              <a:pt x="373" y="522"/>
                              <a:pt x="373" y="522"/>
                            </a:cubicBezTo>
                            <a:cubicBezTo>
                              <a:pt x="366" y="523"/>
                              <a:pt x="352" y="526"/>
                              <a:pt x="345" y="522"/>
                            </a:cubicBezTo>
                            <a:cubicBezTo>
                              <a:pt x="340" y="519"/>
                              <a:pt x="344" y="509"/>
                              <a:pt x="341" y="504"/>
                            </a:cubicBezTo>
                            <a:cubicBezTo>
                              <a:pt x="340" y="503"/>
                              <a:pt x="329" y="495"/>
                              <a:pt x="327" y="494"/>
                            </a:cubicBezTo>
                            <a:cubicBezTo>
                              <a:pt x="325" y="480"/>
                              <a:pt x="322" y="463"/>
                              <a:pt x="311" y="452"/>
                            </a:cubicBezTo>
                            <a:cubicBezTo>
                              <a:pt x="304" y="445"/>
                              <a:pt x="288" y="447"/>
                              <a:pt x="279" y="444"/>
                            </a:cubicBezTo>
                            <a:cubicBezTo>
                              <a:pt x="269" y="434"/>
                              <a:pt x="262" y="425"/>
                              <a:pt x="251" y="418"/>
                            </a:cubicBezTo>
                            <a:cubicBezTo>
                              <a:pt x="212" y="424"/>
                              <a:pt x="238" y="420"/>
                              <a:pt x="219" y="432"/>
                            </a:cubicBezTo>
                            <a:cubicBezTo>
                              <a:pt x="210" y="423"/>
                              <a:pt x="211" y="429"/>
                              <a:pt x="201" y="432"/>
                            </a:cubicBezTo>
                            <a:cubicBezTo>
                              <a:pt x="186" y="447"/>
                              <a:pt x="189" y="440"/>
                              <a:pt x="185" y="452"/>
                            </a:cubicBezTo>
                            <a:cubicBezTo>
                              <a:pt x="187" y="457"/>
                              <a:pt x="189" y="461"/>
                              <a:pt x="185" y="466"/>
                            </a:cubicBezTo>
                            <a:cubicBezTo>
                              <a:pt x="184" y="467"/>
                              <a:pt x="153" y="485"/>
                              <a:pt x="151" y="486"/>
                            </a:cubicBezTo>
                            <a:cubicBezTo>
                              <a:pt x="132" y="480"/>
                              <a:pt x="126" y="460"/>
                              <a:pt x="105" y="456"/>
                            </a:cubicBezTo>
                            <a:cubicBezTo>
                              <a:pt x="95" y="446"/>
                              <a:pt x="85" y="432"/>
                              <a:pt x="73" y="426"/>
                            </a:cubicBezTo>
                            <a:cubicBezTo>
                              <a:pt x="64" y="413"/>
                              <a:pt x="71" y="410"/>
                              <a:pt x="65" y="392"/>
                            </a:cubicBezTo>
                            <a:cubicBezTo>
                              <a:pt x="62" y="384"/>
                              <a:pt x="50" y="381"/>
                              <a:pt x="45" y="374"/>
                            </a:cubicBezTo>
                            <a:cubicBezTo>
                              <a:pt x="36" y="361"/>
                              <a:pt x="22" y="348"/>
                              <a:pt x="17" y="334"/>
                            </a:cubicBezTo>
                            <a:cubicBezTo>
                              <a:pt x="19" y="302"/>
                              <a:pt x="21" y="270"/>
                              <a:pt x="15" y="238"/>
                            </a:cubicBezTo>
                            <a:cubicBezTo>
                              <a:pt x="17" y="163"/>
                              <a:pt x="0" y="152"/>
                              <a:pt x="67" y="148"/>
                            </a:cubicBezTo>
                            <a:cubicBezTo>
                              <a:pt x="73" y="146"/>
                              <a:pt x="85" y="142"/>
                              <a:pt x="85" y="142"/>
                            </a:cubicBezTo>
                            <a:cubicBezTo>
                              <a:pt x="105" y="145"/>
                              <a:pt x="125" y="142"/>
                              <a:pt x="145" y="140"/>
                            </a:cubicBezTo>
                            <a:cubicBezTo>
                              <a:pt x="155" y="137"/>
                              <a:pt x="161" y="127"/>
                              <a:pt x="171" y="124"/>
                            </a:cubicBezTo>
                            <a:cubicBezTo>
                              <a:pt x="176" y="122"/>
                              <a:pt x="187" y="120"/>
                              <a:pt x="187" y="120"/>
                            </a:cubicBezTo>
                            <a:cubicBezTo>
                              <a:pt x="192" y="113"/>
                              <a:pt x="196" y="103"/>
                              <a:pt x="203" y="98"/>
                            </a:cubicBezTo>
                            <a:cubicBezTo>
                              <a:pt x="208" y="99"/>
                              <a:pt x="214" y="99"/>
                              <a:pt x="219" y="100"/>
                            </a:cubicBezTo>
                            <a:cubicBezTo>
                              <a:pt x="224" y="101"/>
                              <a:pt x="235" y="104"/>
                              <a:pt x="235" y="104"/>
                            </a:cubicBezTo>
                            <a:cubicBezTo>
                              <a:pt x="241" y="103"/>
                              <a:pt x="243" y="90"/>
                              <a:pt x="251" y="86"/>
                            </a:cubicBezTo>
                            <a:cubicBezTo>
                              <a:pt x="259" y="82"/>
                              <a:pt x="277" y="84"/>
                              <a:pt x="285" y="80"/>
                            </a:cubicBezTo>
                            <a:cubicBezTo>
                              <a:pt x="291" y="74"/>
                              <a:pt x="294" y="69"/>
                              <a:pt x="301" y="64"/>
                            </a:cubicBezTo>
                            <a:cubicBezTo>
                              <a:pt x="316" y="69"/>
                              <a:pt x="309" y="69"/>
                              <a:pt x="321" y="66"/>
                            </a:cubicBezTo>
                            <a:cubicBezTo>
                              <a:pt x="329" y="60"/>
                              <a:pt x="330" y="52"/>
                              <a:pt x="339" y="46"/>
                            </a:cubicBezTo>
                            <a:cubicBezTo>
                              <a:pt x="349" y="49"/>
                              <a:pt x="354" y="56"/>
                              <a:pt x="363" y="62"/>
                            </a:cubicBezTo>
                            <a:cubicBezTo>
                              <a:pt x="372" y="48"/>
                              <a:pt x="385" y="45"/>
                              <a:pt x="399" y="40"/>
                            </a:cubicBezTo>
                            <a:cubicBezTo>
                              <a:pt x="420" y="41"/>
                              <a:pt x="442" y="45"/>
                              <a:pt x="463" y="42"/>
                            </a:cubicBezTo>
                            <a:cubicBezTo>
                              <a:pt x="470" y="38"/>
                              <a:pt x="481" y="26"/>
                              <a:pt x="481" y="26"/>
                            </a:cubicBezTo>
                            <a:cubicBezTo>
                              <a:pt x="503" y="27"/>
                              <a:pt x="524" y="29"/>
                              <a:pt x="545" y="34"/>
                            </a:cubicBezTo>
                            <a:cubicBezTo>
                              <a:pt x="560" y="33"/>
                              <a:pt x="582" y="35"/>
                              <a:pt x="595" y="26"/>
                            </a:cubicBezTo>
                            <a:cubicBezTo>
                              <a:pt x="605" y="29"/>
                              <a:pt x="608" y="30"/>
                              <a:pt x="619" y="28"/>
                            </a:cubicBezTo>
                            <a:cubicBezTo>
                              <a:pt x="627" y="16"/>
                              <a:pt x="632" y="16"/>
                              <a:pt x="635" y="0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29" name="Freeform 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738813" y="3398838"/>
                        <a:ext cx="568325" cy="79533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8" y="154"/>
                          </a:cxn>
                          <a:cxn ang="0">
                            <a:pos x="140" y="190"/>
                          </a:cxn>
                          <a:cxn ang="0">
                            <a:pos x="114" y="228"/>
                          </a:cxn>
                          <a:cxn ang="0">
                            <a:pos x="96" y="276"/>
                          </a:cxn>
                          <a:cxn ang="0">
                            <a:pos x="74" y="322"/>
                          </a:cxn>
                          <a:cxn ang="0">
                            <a:pos x="40" y="386"/>
                          </a:cxn>
                          <a:cxn ang="0">
                            <a:pos x="34" y="408"/>
                          </a:cxn>
                          <a:cxn ang="0">
                            <a:pos x="26" y="420"/>
                          </a:cxn>
                          <a:cxn ang="0">
                            <a:pos x="24" y="448"/>
                          </a:cxn>
                          <a:cxn ang="0">
                            <a:pos x="16" y="460"/>
                          </a:cxn>
                          <a:cxn ang="0">
                            <a:pos x="6" y="500"/>
                          </a:cxn>
                          <a:cxn ang="0">
                            <a:pos x="0" y="518"/>
                          </a:cxn>
                          <a:cxn ang="0">
                            <a:pos x="2" y="532"/>
                          </a:cxn>
                          <a:cxn ang="0">
                            <a:pos x="18" y="546"/>
                          </a:cxn>
                          <a:cxn ang="0">
                            <a:pos x="34" y="572"/>
                          </a:cxn>
                          <a:cxn ang="0">
                            <a:pos x="68" y="560"/>
                          </a:cxn>
                          <a:cxn ang="0">
                            <a:pos x="122" y="526"/>
                          </a:cxn>
                          <a:cxn ang="0">
                            <a:pos x="142" y="482"/>
                          </a:cxn>
                          <a:cxn ang="0">
                            <a:pos x="162" y="460"/>
                          </a:cxn>
                          <a:cxn ang="0">
                            <a:pos x="190" y="476"/>
                          </a:cxn>
                          <a:cxn ang="0">
                            <a:pos x="212" y="472"/>
                          </a:cxn>
                          <a:cxn ang="0">
                            <a:pos x="244" y="460"/>
                          </a:cxn>
                          <a:cxn ang="0">
                            <a:pos x="260" y="498"/>
                          </a:cxn>
                          <a:cxn ang="0">
                            <a:pos x="286" y="494"/>
                          </a:cxn>
                          <a:cxn ang="0">
                            <a:pos x="292" y="480"/>
                          </a:cxn>
                          <a:cxn ang="0">
                            <a:pos x="316" y="456"/>
                          </a:cxn>
                          <a:cxn ang="0">
                            <a:pos x="322" y="432"/>
                          </a:cxn>
                          <a:cxn ang="0">
                            <a:pos x="334" y="414"/>
                          </a:cxn>
                          <a:cxn ang="0">
                            <a:pos x="360" y="396"/>
                          </a:cxn>
                          <a:cxn ang="0">
                            <a:pos x="380" y="338"/>
                          </a:cxn>
                          <a:cxn ang="0">
                            <a:pos x="370" y="252"/>
                          </a:cxn>
                          <a:cxn ang="0">
                            <a:pos x="346" y="262"/>
                          </a:cxn>
                          <a:cxn ang="0">
                            <a:pos x="340" y="266"/>
                          </a:cxn>
                          <a:cxn ang="0">
                            <a:pos x="308" y="256"/>
                          </a:cxn>
                          <a:cxn ang="0">
                            <a:pos x="292" y="252"/>
                          </a:cxn>
                          <a:cxn ang="0">
                            <a:pos x="300" y="226"/>
                          </a:cxn>
                          <a:cxn ang="0">
                            <a:pos x="310" y="130"/>
                          </a:cxn>
                          <a:cxn ang="0">
                            <a:pos x="322" y="90"/>
                          </a:cxn>
                          <a:cxn ang="0">
                            <a:pos x="326" y="74"/>
                          </a:cxn>
                          <a:cxn ang="0">
                            <a:pos x="314" y="14"/>
                          </a:cxn>
                          <a:cxn ang="0">
                            <a:pos x="290" y="0"/>
                          </a:cxn>
                          <a:cxn ang="0">
                            <a:pos x="248" y="6"/>
                          </a:cxn>
                          <a:cxn ang="0">
                            <a:pos x="238" y="24"/>
                          </a:cxn>
                          <a:cxn ang="0">
                            <a:pos x="236" y="34"/>
                          </a:cxn>
                          <a:cxn ang="0">
                            <a:pos x="216" y="40"/>
                          </a:cxn>
                          <a:cxn ang="0">
                            <a:pos x="206" y="50"/>
                          </a:cxn>
                          <a:cxn ang="0">
                            <a:pos x="194" y="54"/>
                          </a:cxn>
                          <a:cxn ang="0">
                            <a:pos x="176" y="88"/>
                          </a:cxn>
                          <a:cxn ang="0">
                            <a:pos x="172" y="124"/>
                          </a:cxn>
                          <a:cxn ang="0">
                            <a:pos x="168" y="154"/>
                          </a:cxn>
                        </a:cxnLst>
                        <a:rect l="0" t="0" r="r" b="b"/>
                        <a:pathLst>
                          <a:path w="395" h="572">
                            <a:moveTo>
                              <a:pt x="168" y="154"/>
                            </a:moveTo>
                            <a:cubicBezTo>
                              <a:pt x="166" y="184"/>
                              <a:pt x="167" y="186"/>
                              <a:pt x="140" y="190"/>
                            </a:cubicBezTo>
                            <a:cubicBezTo>
                              <a:pt x="123" y="201"/>
                              <a:pt x="133" y="222"/>
                              <a:pt x="114" y="228"/>
                            </a:cubicBezTo>
                            <a:cubicBezTo>
                              <a:pt x="108" y="256"/>
                              <a:pt x="114" y="258"/>
                              <a:pt x="96" y="276"/>
                            </a:cubicBezTo>
                            <a:cubicBezTo>
                              <a:pt x="89" y="297"/>
                              <a:pt x="98" y="316"/>
                              <a:pt x="74" y="322"/>
                            </a:cubicBezTo>
                            <a:cubicBezTo>
                              <a:pt x="63" y="337"/>
                              <a:pt x="46" y="368"/>
                              <a:pt x="40" y="386"/>
                            </a:cubicBezTo>
                            <a:cubicBezTo>
                              <a:pt x="37" y="394"/>
                              <a:pt x="39" y="401"/>
                              <a:pt x="34" y="408"/>
                            </a:cubicBezTo>
                            <a:cubicBezTo>
                              <a:pt x="31" y="412"/>
                              <a:pt x="26" y="420"/>
                              <a:pt x="26" y="420"/>
                            </a:cubicBezTo>
                            <a:cubicBezTo>
                              <a:pt x="29" y="440"/>
                              <a:pt x="30" y="431"/>
                              <a:pt x="24" y="448"/>
                            </a:cubicBezTo>
                            <a:cubicBezTo>
                              <a:pt x="22" y="453"/>
                              <a:pt x="16" y="460"/>
                              <a:pt x="16" y="460"/>
                            </a:cubicBezTo>
                            <a:cubicBezTo>
                              <a:pt x="14" y="493"/>
                              <a:pt x="19" y="480"/>
                              <a:pt x="6" y="500"/>
                            </a:cubicBezTo>
                            <a:cubicBezTo>
                              <a:pt x="2" y="505"/>
                              <a:pt x="0" y="518"/>
                              <a:pt x="0" y="518"/>
                            </a:cubicBezTo>
                            <a:cubicBezTo>
                              <a:pt x="1" y="523"/>
                              <a:pt x="0" y="528"/>
                              <a:pt x="2" y="532"/>
                            </a:cubicBezTo>
                            <a:cubicBezTo>
                              <a:pt x="5" y="538"/>
                              <a:pt x="14" y="542"/>
                              <a:pt x="18" y="546"/>
                            </a:cubicBezTo>
                            <a:cubicBezTo>
                              <a:pt x="24" y="552"/>
                              <a:pt x="29" y="564"/>
                              <a:pt x="34" y="572"/>
                            </a:cubicBezTo>
                            <a:cubicBezTo>
                              <a:pt x="48" y="570"/>
                              <a:pt x="55" y="564"/>
                              <a:pt x="68" y="560"/>
                            </a:cubicBezTo>
                            <a:cubicBezTo>
                              <a:pt x="84" y="544"/>
                              <a:pt x="101" y="536"/>
                              <a:pt x="122" y="526"/>
                            </a:cubicBezTo>
                            <a:cubicBezTo>
                              <a:pt x="128" y="509"/>
                              <a:pt x="121" y="489"/>
                              <a:pt x="142" y="482"/>
                            </a:cubicBezTo>
                            <a:cubicBezTo>
                              <a:pt x="150" y="471"/>
                              <a:pt x="151" y="466"/>
                              <a:pt x="162" y="460"/>
                            </a:cubicBezTo>
                            <a:cubicBezTo>
                              <a:pt x="192" y="463"/>
                              <a:pt x="175" y="461"/>
                              <a:pt x="190" y="476"/>
                            </a:cubicBezTo>
                            <a:cubicBezTo>
                              <a:pt x="200" y="474"/>
                              <a:pt x="202" y="469"/>
                              <a:pt x="212" y="472"/>
                            </a:cubicBezTo>
                            <a:cubicBezTo>
                              <a:pt x="224" y="470"/>
                              <a:pt x="234" y="467"/>
                              <a:pt x="244" y="460"/>
                            </a:cubicBezTo>
                            <a:cubicBezTo>
                              <a:pt x="240" y="491"/>
                              <a:pt x="229" y="488"/>
                              <a:pt x="260" y="498"/>
                            </a:cubicBezTo>
                            <a:cubicBezTo>
                              <a:pt x="269" y="497"/>
                              <a:pt x="279" y="499"/>
                              <a:pt x="286" y="494"/>
                            </a:cubicBezTo>
                            <a:cubicBezTo>
                              <a:pt x="290" y="491"/>
                              <a:pt x="289" y="484"/>
                              <a:pt x="292" y="480"/>
                            </a:cubicBezTo>
                            <a:cubicBezTo>
                              <a:pt x="299" y="472"/>
                              <a:pt x="308" y="464"/>
                              <a:pt x="316" y="456"/>
                            </a:cubicBezTo>
                            <a:cubicBezTo>
                              <a:pt x="319" y="448"/>
                              <a:pt x="319" y="440"/>
                              <a:pt x="322" y="432"/>
                            </a:cubicBezTo>
                            <a:cubicBezTo>
                              <a:pt x="325" y="425"/>
                              <a:pt x="331" y="422"/>
                              <a:pt x="334" y="414"/>
                            </a:cubicBezTo>
                            <a:cubicBezTo>
                              <a:pt x="337" y="394"/>
                              <a:pt x="339" y="398"/>
                              <a:pt x="360" y="396"/>
                            </a:cubicBezTo>
                            <a:cubicBezTo>
                              <a:pt x="377" y="385"/>
                              <a:pt x="368" y="356"/>
                              <a:pt x="380" y="338"/>
                            </a:cubicBezTo>
                            <a:cubicBezTo>
                              <a:pt x="382" y="315"/>
                              <a:pt x="395" y="265"/>
                              <a:pt x="370" y="252"/>
                            </a:cubicBezTo>
                            <a:cubicBezTo>
                              <a:pt x="353" y="255"/>
                              <a:pt x="361" y="252"/>
                              <a:pt x="346" y="262"/>
                            </a:cubicBezTo>
                            <a:cubicBezTo>
                              <a:pt x="344" y="263"/>
                              <a:pt x="340" y="266"/>
                              <a:pt x="340" y="266"/>
                            </a:cubicBezTo>
                            <a:cubicBezTo>
                              <a:pt x="330" y="263"/>
                              <a:pt x="319" y="259"/>
                              <a:pt x="308" y="256"/>
                            </a:cubicBezTo>
                            <a:cubicBezTo>
                              <a:pt x="303" y="255"/>
                              <a:pt x="292" y="252"/>
                              <a:pt x="292" y="252"/>
                            </a:cubicBezTo>
                            <a:cubicBezTo>
                              <a:pt x="286" y="240"/>
                              <a:pt x="291" y="235"/>
                              <a:pt x="300" y="226"/>
                            </a:cubicBezTo>
                            <a:cubicBezTo>
                              <a:pt x="310" y="195"/>
                              <a:pt x="302" y="162"/>
                              <a:pt x="310" y="130"/>
                            </a:cubicBezTo>
                            <a:cubicBezTo>
                              <a:pt x="313" y="117"/>
                              <a:pt x="318" y="103"/>
                              <a:pt x="322" y="90"/>
                            </a:cubicBezTo>
                            <a:cubicBezTo>
                              <a:pt x="323" y="85"/>
                              <a:pt x="326" y="74"/>
                              <a:pt x="326" y="74"/>
                            </a:cubicBezTo>
                            <a:cubicBezTo>
                              <a:pt x="324" y="52"/>
                              <a:pt x="321" y="34"/>
                              <a:pt x="314" y="14"/>
                            </a:cubicBezTo>
                            <a:cubicBezTo>
                              <a:pt x="312" y="9"/>
                              <a:pt x="294" y="3"/>
                              <a:pt x="290" y="0"/>
                            </a:cubicBezTo>
                            <a:cubicBezTo>
                              <a:pt x="275" y="2"/>
                              <a:pt x="263" y="5"/>
                              <a:pt x="248" y="6"/>
                            </a:cubicBezTo>
                            <a:cubicBezTo>
                              <a:pt x="242" y="15"/>
                              <a:pt x="240" y="16"/>
                              <a:pt x="238" y="24"/>
                            </a:cubicBezTo>
                            <a:cubicBezTo>
                              <a:pt x="237" y="27"/>
                              <a:pt x="238" y="32"/>
                              <a:pt x="236" y="34"/>
                            </a:cubicBezTo>
                            <a:cubicBezTo>
                              <a:pt x="234" y="36"/>
                              <a:pt x="220" y="39"/>
                              <a:pt x="216" y="40"/>
                            </a:cubicBezTo>
                            <a:cubicBezTo>
                              <a:pt x="212" y="45"/>
                              <a:pt x="212" y="47"/>
                              <a:pt x="206" y="50"/>
                            </a:cubicBezTo>
                            <a:cubicBezTo>
                              <a:pt x="202" y="52"/>
                              <a:pt x="194" y="54"/>
                              <a:pt x="194" y="54"/>
                            </a:cubicBezTo>
                            <a:cubicBezTo>
                              <a:pt x="185" y="63"/>
                              <a:pt x="184" y="77"/>
                              <a:pt x="176" y="88"/>
                            </a:cubicBezTo>
                            <a:cubicBezTo>
                              <a:pt x="179" y="101"/>
                              <a:pt x="185" y="115"/>
                              <a:pt x="172" y="124"/>
                            </a:cubicBezTo>
                            <a:cubicBezTo>
                              <a:pt x="169" y="135"/>
                              <a:pt x="165" y="143"/>
                              <a:pt x="168" y="154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sp>
                    <p:nvSpPr>
                      <p:cNvPr id="30" name="Freeform 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1925" y="3502025"/>
                        <a:ext cx="646113" cy="6794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" y="226"/>
                          </a:cxn>
                          <a:cxn ang="0">
                            <a:pos x="26" y="256"/>
                          </a:cxn>
                          <a:cxn ang="0">
                            <a:pos x="60" y="238"/>
                          </a:cxn>
                          <a:cxn ang="0">
                            <a:pos x="48" y="254"/>
                          </a:cxn>
                          <a:cxn ang="0">
                            <a:pos x="52" y="268"/>
                          </a:cxn>
                          <a:cxn ang="0">
                            <a:pos x="86" y="278"/>
                          </a:cxn>
                          <a:cxn ang="0">
                            <a:pos x="74" y="300"/>
                          </a:cxn>
                          <a:cxn ang="0">
                            <a:pos x="60" y="340"/>
                          </a:cxn>
                          <a:cxn ang="0">
                            <a:pos x="34" y="372"/>
                          </a:cxn>
                          <a:cxn ang="0">
                            <a:pos x="14" y="378"/>
                          </a:cxn>
                          <a:cxn ang="0">
                            <a:pos x="14" y="410"/>
                          </a:cxn>
                          <a:cxn ang="0">
                            <a:pos x="38" y="438"/>
                          </a:cxn>
                          <a:cxn ang="0">
                            <a:pos x="68" y="466"/>
                          </a:cxn>
                          <a:cxn ang="0">
                            <a:pos x="122" y="468"/>
                          </a:cxn>
                          <a:cxn ang="0">
                            <a:pos x="158" y="486"/>
                          </a:cxn>
                          <a:cxn ang="0">
                            <a:pos x="178" y="472"/>
                          </a:cxn>
                          <a:cxn ang="0">
                            <a:pos x="210" y="464"/>
                          </a:cxn>
                          <a:cxn ang="0">
                            <a:pos x="230" y="456"/>
                          </a:cxn>
                          <a:cxn ang="0">
                            <a:pos x="250" y="432"/>
                          </a:cxn>
                          <a:cxn ang="0">
                            <a:pos x="252" y="416"/>
                          </a:cxn>
                          <a:cxn ang="0">
                            <a:pos x="294" y="426"/>
                          </a:cxn>
                          <a:cxn ang="0">
                            <a:pos x="338" y="434"/>
                          </a:cxn>
                          <a:cxn ang="0">
                            <a:pos x="352" y="418"/>
                          </a:cxn>
                          <a:cxn ang="0">
                            <a:pos x="360" y="406"/>
                          </a:cxn>
                          <a:cxn ang="0">
                            <a:pos x="374" y="368"/>
                          </a:cxn>
                          <a:cxn ang="0">
                            <a:pos x="384" y="324"/>
                          </a:cxn>
                          <a:cxn ang="0">
                            <a:pos x="404" y="274"/>
                          </a:cxn>
                          <a:cxn ang="0">
                            <a:pos x="420" y="250"/>
                          </a:cxn>
                          <a:cxn ang="0">
                            <a:pos x="432" y="238"/>
                          </a:cxn>
                          <a:cxn ang="0">
                            <a:pos x="416" y="184"/>
                          </a:cxn>
                          <a:cxn ang="0">
                            <a:pos x="414" y="154"/>
                          </a:cxn>
                          <a:cxn ang="0">
                            <a:pos x="404" y="136"/>
                          </a:cxn>
                          <a:cxn ang="0">
                            <a:pos x="410" y="92"/>
                          </a:cxn>
                          <a:cxn ang="0">
                            <a:pos x="426" y="102"/>
                          </a:cxn>
                          <a:cxn ang="0">
                            <a:pos x="444" y="94"/>
                          </a:cxn>
                          <a:cxn ang="0">
                            <a:pos x="442" y="76"/>
                          </a:cxn>
                          <a:cxn ang="0">
                            <a:pos x="426" y="72"/>
                          </a:cxn>
                          <a:cxn ang="0">
                            <a:pos x="390" y="48"/>
                          </a:cxn>
                          <a:cxn ang="0">
                            <a:pos x="388" y="38"/>
                          </a:cxn>
                          <a:cxn ang="0">
                            <a:pos x="370" y="32"/>
                          </a:cxn>
                          <a:cxn ang="0">
                            <a:pos x="342" y="0"/>
                          </a:cxn>
                          <a:cxn ang="0">
                            <a:pos x="324" y="30"/>
                          </a:cxn>
                          <a:cxn ang="0">
                            <a:pos x="296" y="58"/>
                          </a:cxn>
                          <a:cxn ang="0">
                            <a:pos x="280" y="72"/>
                          </a:cxn>
                          <a:cxn ang="0">
                            <a:pos x="276" y="94"/>
                          </a:cxn>
                          <a:cxn ang="0">
                            <a:pos x="236" y="140"/>
                          </a:cxn>
                          <a:cxn ang="0">
                            <a:pos x="232" y="156"/>
                          </a:cxn>
                          <a:cxn ang="0">
                            <a:pos x="246" y="184"/>
                          </a:cxn>
                          <a:cxn ang="0">
                            <a:pos x="258" y="202"/>
                          </a:cxn>
                          <a:cxn ang="0">
                            <a:pos x="238" y="216"/>
                          </a:cxn>
                          <a:cxn ang="0">
                            <a:pos x="230" y="234"/>
                          </a:cxn>
                          <a:cxn ang="0">
                            <a:pos x="214" y="232"/>
                          </a:cxn>
                          <a:cxn ang="0">
                            <a:pos x="202" y="246"/>
                          </a:cxn>
                          <a:cxn ang="0">
                            <a:pos x="158" y="242"/>
                          </a:cxn>
                          <a:cxn ang="0">
                            <a:pos x="156" y="232"/>
                          </a:cxn>
                          <a:cxn ang="0">
                            <a:pos x="120" y="224"/>
                          </a:cxn>
                          <a:cxn ang="0">
                            <a:pos x="64" y="206"/>
                          </a:cxn>
                          <a:cxn ang="0">
                            <a:pos x="40" y="200"/>
                          </a:cxn>
                          <a:cxn ang="0">
                            <a:pos x="14" y="226"/>
                          </a:cxn>
                        </a:cxnLst>
                        <a:rect l="0" t="0" r="r" b="b"/>
                        <a:pathLst>
                          <a:path w="450" h="486">
                            <a:moveTo>
                              <a:pt x="14" y="226"/>
                            </a:moveTo>
                            <a:cubicBezTo>
                              <a:pt x="9" y="247"/>
                              <a:pt x="0" y="251"/>
                              <a:pt x="26" y="256"/>
                            </a:cubicBezTo>
                            <a:cubicBezTo>
                              <a:pt x="41" y="266"/>
                              <a:pt x="48" y="246"/>
                              <a:pt x="60" y="238"/>
                            </a:cubicBezTo>
                            <a:cubicBezTo>
                              <a:pt x="64" y="226"/>
                              <a:pt x="53" y="242"/>
                              <a:pt x="48" y="254"/>
                            </a:cubicBezTo>
                            <a:cubicBezTo>
                              <a:pt x="44" y="263"/>
                              <a:pt x="55" y="259"/>
                              <a:pt x="52" y="268"/>
                            </a:cubicBezTo>
                            <a:cubicBezTo>
                              <a:pt x="59" y="291"/>
                              <a:pt x="65" y="282"/>
                              <a:pt x="86" y="278"/>
                            </a:cubicBezTo>
                            <a:cubicBezTo>
                              <a:pt x="90" y="290"/>
                              <a:pt x="82" y="292"/>
                              <a:pt x="74" y="300"/>
                            </a:cubicBezTo>
                            <a:cubicBezTo>
                              <a:pt x="68" y="317"/>
                              <a:pt x="73" y="327"/>
                              <a:pt x="60" y="340"/>
                            </a:cubicBezTo>
                            <a:cubicBezTo>
                              <a:pt x="37" y="332"/>
                              <a:pt x="39" y="357"/>
                              <a:pt x="34" y="372"/>
                            </a:cubicBezTo>
                            <a:cubicBezTo>
                              <a:pt x="28" y="381"/>
                              <a:pt x="17" y="372"/>
                              <a:pt x="14" y="378"/>
                            </a:cubicBezTo>
                            <a:cubicBezTo>
                              <a:pt x="11" y="384"/>
                              <a:pt x="10" y="400"/>
                              <a:pt x="14" y="410"/>
                            </a:cubicBezTo>
                            <a:cubicBezTo>
                              <a:pt x="17" y="420"/>
                              <a:pt x="30" y="430"/>
                              <a:pt x="38" y="438"/>
                            </a:cubicBezTo>
                            <a:cubicBezTo>
                              <a:pt x="41" y="453"/>
                              <a:pt x="57" y="455"/>
                              <a:pt x="68" y="466"/>
                            </a:cubicBezTo>
                            <a:cubicBezTo>
                              <a:pt x="86" y="462"/>
                              <a:pt x="104" y="462"/>
                              <a:pt x="122" y="468"/>
                            </a:cubicBezTo>
                            <a:cubicBezTo>
                              <a:pt x="139" y="462"/>
                              <a:pt x="145" y="478"/>
                              <a:pt x="158" y="486"/>
                            </a:cubicBezTo>
                            <a:cubicBezTo>
                              <a:pt x="175" y="483"/>
                              <a:pt x="169" y="481"/>
                              <a:pt x="178" y="472"/>
                            </a:cubicBezTo>
                            <a:cubicBezTo>
                              <a:pt x="184" y="466"/>
                              <a:pt x="208" y="464"/>
                              <a:pt x="210" y="464"/>
                            </a:cubicBezTo>
                            <a:cubicBezTo>
                              <a:pt x="218" y="456"/>
                              <a:pt x="219" y="453"/>
                              <a:pt x="230" y="456"/>
                            </a:cubicBezTo>
                            <a:cubicBezTo>
                              <a:pt x="245" y="452"/>
                              <a:pt x="244" y="444"/>
                              <a:pt x="250" y="432"/>
                            </a:cubicBezTo>
                            <a:cubicBezTo>
                              <a:pt x="251" y="427"/>
                              <a:pt x="250" y="421"/>
                              <a:pt x="252" y="416"/>
                            </a:cubicBezTo>
                            <a:cubicBezTo>
                              <a:pt x="256" y="407"/>
                              <a:pt x="287" y="424"/>
                              <a:pt x="294" y="426"/>
                            </a:cubicBezTo>
                            <a:cubicBezTo>
                              <a:pt x="311" y="423"/>
                              <a:pt x="322" y="429"/>
                              <a:pt x="338" y="434"/>
                            </a:cubicBezTo>
                            <a:cubicBezTo>
                              <a:pt x="348" y="427"/>
                              <a:pt x="343" y="432"/>
                              <a:pt x="352" y="418"/>
                            </a:cubicBezTo>
                            <a:cubicBezTo>
                              <a:pt x="355" y="414"/>
                              <a:pt x="360" y="406"/>
                              <a:pt x="360" y="406"/>
                            </a:cubicBezTo>
                            <a:cubicBezTo>
                              <a:pt x="362" y="390"/>
                              <a:pt x="369" y="382"/>
                              <a:pt x="374" y="368"/>
                            </a:cubicBezTo>
                            <a:cubicBezTo>
                              <a:pt x="371" y="350"/>
                              <a:pt x="371" y="337"/>
                              <a:pt x="384" y="324"/>
                            </a:cubicBezTo>
                            <a:cubicBezTo>
                              <a:pt x="388" y="306"/>
                              <a:pt x="391" y="287"/>
                              <a:pt x="404" y="274"/>
                            </a:cubicBezTo>
                            <a:cubicBezTo>
                              <a:pt x="407" y="265"/>
                              <a:pt x="414" y="257"/>
                              <a:pt x="420" y="250"/>
                            </a:cubicBezTo>
                            <a:cubicBezTo>
                              <a:pt x="424" y="246"/>
                              <a:pt x="432" y="238"/>
                              <a:pt x="432" y="238"/>
                            </a:cubicBezTo>
                            <a:cubicBezTo>
                              <a:pt x="431" y="224"/>
                              <a:pt x="435" y="190"/>
                              <a:pt x="416" y="184"/>
                            </a:cubicBezTo>
                            <a:cubicBezTo>
                              <a:pt x="415" y="174"/>
                              <a:pt x="415" y="164"/>
                              <a:pt x="414" y="154"/>
                            </a:cubicBezTo>
                            <a:cubicBezTo>
                              <a:pt x="413" y="147"/>
                              <a:pt x="404" y="136"/>
                              <a:pt x="404" y="136"/>
                            </a:cubicBezTo>
                            <a:cubicBezTo>
                              <a:pt x="401" y="120"/>
                              <a:pt x="401" y="105"/>
                              <a:pt x="410" y="92"/>
                            </a:cubicBezTo>
                            <a:cubicBezTo>
                              <a:pt x="414" y="85"/>
                              <a:pt x="420" y="102"/>
                              <a:pt x="426" y="102"/>
                            </a:cubicBezTo>
                            <a:cubicBezTo>
                              <a:pt x="432" y="102"/>
                              <a:pt x="441" y="98"/>
                              <a:pt x="444" y="94"/>
                            </a:cubicBezTo>
                            <a:cubicBezTo>
                              <a:pt x="447" y="89"/>
                              <a:pt x="450" y="80"/>
                              <a:pt x="442" y="76"/>
                            </a:cubicBezTo>
                            <a:cubicBezTo>
                              <a:pt x="437" y="74"/>
                              <a:pt x="426" y="72"/>
                              <a:pt x="426" y="72"/>
                            </a:cubicBezTo>
                            <a:cubicBezTo>
                              <a:pt x="408" y="58"/>
                              <a:pt x="417" y="52"/>
                              <a:pt x="390" y="48"/>
                            </a:cubicBezTo>
                            <a:cubicBezTo>
                              <a:pt x="389" y="45"/>
                              <a:pt x="390" y="40"/>
                              <a:pt x="388" y="38"/>
                            </a:cubicBezTo>
                            <a:cubicBezTo>
                              <a:pt x="384" y="34"/>
                              <a:pt x="370" y="32"/>
                              <a:pt x="370" y="32"/>
                            </a:cubicBezTo>
                            <a:cubicBezTo>
                              <a:pt x="358" y="15"/>
                              <a:pt x="363" y="7"/>
                              <a:pt x="342" y="0"/>
                            </a:cubicBezTo>
                            <a:cubicBezTo>
                              <a:pt x="319" y="4"/>
                              <a:pt x="330" y="8"/>
                              <a:pt x="324" y="30"/>
                            </a:cubicBezTo>
                            <a:cubicBezTo>
                              <a:pt x="321" y="40"/>
                              <a:pt x="306" y="55"/>
                              <a:pt x="296" y="58"/>
                            </a:cubicBezTo>
                            <a:cubicBezTo>
                              <a:pt x="289" y="66"/>
                              <a:pt x="283" y="66"/>
                              <a:pt x="280" y="72"/>
                            </a:cubicBezTo>
                            <a:cubicBezTo>
                              <a:pt x="277" y="78"/>
                              <a:pt x="283" y="83"/>
                              <a:pt x="276" y="94"/>
                            </a:cubicBezTo>
                            <a:cubicBezTo>
                              <a:pt x="269" y="105"/>
                              <a:pt x="243" y="130"/>
                              <a:pt x="236" y="140"/>
                            </a:cubicBezTo>
                            <a:cubicBezTo>
                              <a:pt x="228" y="145"/>
                              <a:pt x="226" y="148"/>
                              <a:pt x="232" y="156"/>
                            </a:cubicBezTo>
                            <a:cubicBezTo>
                              <a:pt x="235" y="185"/>
                              <a:pt x="230" y="174"/>
                              <a:pt x="246" y="184"/>
                            </a:cubicBezTo>
                            <a:cubicBezTo>
                              <a:pt x="250" y="190"/>
                              <a:pt x="258" y="202"/>
                              <a:pt x="258" y="202"/>
                            </a:cubicBezTo>
                            <a:cubicBezTo>
                              <a:pt x="255" y="216"/>
                              <a:pt x="252" y="214"/>
                              <a:pt x="238" y="216"/>
                            </a:cubicBezTo>
                            <a:cubicBezTo>
                              <a:pt x="233" y="230"/>
                              <a:pt x="236" y="224"/>
                              <a:pt x="230" y="234"/>
                            </a:cubicBezTo>
                            <a:cubicBezTo>
                              <a:pt x="225" y="233"/>
                              <a:pt x="219" y="231"/>
                              <a:pt x="214" y="232"/>
                            </a:cubicBezTo>
                            <a:cubicBezTo>
                              <a:pt x="209" y="233"/>
                              <a:pt x="209" y="244"/>
                              <a:pt x="202" y="246"/>
                            </a:cubicBezTo>
                            <a:cubicBezTo>
                              <a:pt x="187" y="244"/>
                              <a:pt x="172" y="247"/>
                              <a:pt x="158" y="242"/>
                            </a:cubicBezTo>
                            <a:cubicBezTo>
                              <a:pt x="155" y="241"/>
                              <a:pt x="158" y="235"/>
                              <a:pt x="156" y="232"/>
                            </a:cubicBezTo>
                            <a:cubicBezTo>
                              <a:pt x="151" y="223"/>
                              <a:pt x="122" y="224"/>
                              <a:pt x="120" y="224"/>
                            </a:cubicBezTo>
                            <a:cubicBezTo>
                              <a:pt x="101" y="219"/>
                              <a:pt x="83" y="210"/>
                              <a:pt x="64" y="206"/>
                            </a:cubicBezTo>
                            <a:cubicBezTo>
                              <a:pt x="46" y="197"/>
                              <a:pt x="54" y="197"/>
                              <a:pt x="40" y="200"/>
                            </a:cubicBezTo>
                            <a:cubicBezTo>
                              <a:pt x="30" y="207"/>
                              <a:pt x="19" y="215"/>
                              <a:pt x="14" y="226"/>
                            </a:cubicBez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  <p:grpSp>
                    <p:nvGrpSpPr>
                      <p:cNvPr id="31" name="47 Grupo"/>
                      <p:cNvGrpSpPr/>
                      <p:nvPr/>
                    </p:nvGrpSpPr>
                    <p:grpSpPr>
                      <a:xfrm>
                        <a:off x="5086138" y="1524000"/>
                        <a:ext cx="1760750" cy="2325688"/>
                        <a:chOff x="5086138" y="1524000"/>
                        <a:chExt cx="1760750" cy="2325688"/>
                      </a:xfrm>
                      <a:grpFill/>
                    </p:grpSpPr>
                    <p:sp>
                      <p:nvSpPr>
                        <p:cNvPr id="33" name="Freeform 4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437313" y="1524000"/>
                          <a:ext cx="409575" cy="107791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84" y="117"/>
                            </a:cxn>
                            <a:cxn ang="0">
                              <a:pos x="248" y="97"/>
                            </a:cxn>
                            <a:cxn ang="0">
                              <a:pos x="204" y="93"/>
                            </a:cxn>
                            <a:cxn ang="0">
                              <a:pos x="220" y="53"/>
                            </a:cxn>
                            <a:cxn ang="0">
                              <a:pos x="148" y="1"/>
                            </a:cxn>
                            <a:cxn ang="0">
                              <a:pos x="124" y="5"/>
                            </a:cxn>
                            <a:cxn ang="0">
                              <a:pos x="116" y="29"/>
                            </a:cxn>
                            <a:cxn ang="0">
                              <a:pos x="112" y="41"/>
                            </a:cxn>
                            <a:cxn ang="0">
                              <a:pos x="96" y="109"/>
                            </a:cxn>
                            <a:cxn ang="0">
                              <a:pos x="0" y="181"/>
                            </a:cxn>
                            <a:cxn ang="0">
                              <a:pos x="40" y="241"/>
                            </a:cxn>
                            <a:cxn ang="0">
                              <a:pos x="60" y="277"/>
                            </a:cxn>
                            <a:cxn ang="0">
                              <a:pos x="16" y="317"/>
                            </a:cxn>
                            <a:cxn ang="0">
                              <a:pos x="2" y="315"/>
                            </a:cxn>
                            <a:cxn ang="0">
                              <a:pos x="28" y="381"/>
                            </a:cxn>
                            <a:cxn ang="0">
                              <a:pos x="48" y="417"/>
                            </a:cxn>
                            <a:cxn ang="0">
                              <a:pos x="48" y="461"/>
                            </a:cxn>
                            <a:cxn ang="0">
                              <a:pos x="52" y="533"/>
                            </a:cxn>
                            <a:cxn ang="0">
                              <a:pos x="72" y="577"/>
                            </a:cxn>
                            <a:cxn ang="0">
                              <a:pos x="70" y="627"/>
                            </a:cxn>
                            <a:cxn ang="0">
                              <a:pos x="68" y="665"/>
                            </a:cxn>
                            <a:cxn ang="0">
                              <a:pos x="96" y="693"/>
                            </a:cxn>
                            <a:cxn ang="0">
                              <a:pos x="92" y="745"/>
                            </a:cxn>
                            <a:cxn ang="0">
                              <a:pos x="80" y="749"/>
                            </a:cxn>
                            <a:cxn ang="0">
                              <a:pos x="92" y="753"/>
                            </a:cxn>
                            <a:cxn ang="0">
                              <a:pos x="120" y="757"/>
                            </a:cxn>
                            <a:cxn ang="0">
                              <a:pos x="152" y="769"/>
                            </a:cxn>
                            <a:cxn ang="0">
                              <a:pos x="184" y="725"/>
                            </a:cxn>
                            <a:cxn ang="0">
                              <a:pos x="168" y="677"/>
                            </a:cxn>
                            <a:cxn ang="0">
                              <a:pos x="172" y="649"/>
                            </a:cxn>
                            <a:cxn ang="0">
                              <a:pos x="148" y="597"/>
                            </a:cxn>
                            <a:cxn ang="0">
                              <a:pos x="128" y="553"/>
                            </a:cxn>
                            <a:cxn ang="0">
                              <a:pos x="152" y="517"/>
                            </a:cxn>
                            <a:cxn ang="0">
                              <a:pos x="160" y="493"/>
                            </a:cxn>
                            <a:cxn ang="0">
                              <a:pos x="180" y="417"/>
                            </a:cxn>
                            <a:cxn ang="0">
                              <a:pos x="216" y="333"/>
                            </a:cxn>
                            <a:cxn ang="0">
                              <a:pos x="252" y="289"/>
                            </a:cxn>
                            <a:cxn ang="0">
                              <a:pos x="260" y="233"/>
                            </a:cxn>
                            <a:cxn ang="0">
                              <a:pos x="276" y="169"/>
                            </a:cxn>
                            <a:cxn ang="0">
                              <a:pos x="284" y="117"/>
                            </a:cxn>
                          </a:cxnLst>
                          <a:rect l="0" t="0" r="r" b="b"/>
                          <a:pathLst>
                            <a:path w="285" h="775">
                              <a:moveTo>
                                <a:pt x="284" y="117"/>
                              </a:moveTo>
                              <a:cubicBezTo>
                                <a:pt x="272" y="109"/>
                                <a:pt x="260" y="105"/>
                                <a:pt x="248" y="97"/>
                              </a:cubicBezTo>
                              <a:cubicBezTo>
                                <a:pt x="225" y="100"/>
                                <a:pt x="211" y="113"/>
                                <a:pt x="204" y="93"/>
                              </a:cubicBezTo>
                              <a:cubicBezTo>
                                <a:pt x="208" y="78"/>
                                <a:pt x="215" y="68"/>
                                <a:pt x="220" y="53"/>
                              </a:cubicBezTo>
                              <a:cubicBezTo>
                                <a:pt x="212" y="30"/>
                                <a:pt x="171" y="6"/>
                                <a:pt x="148" y="1"/>
                              </a:cubicBezTo>
                              <a:cubicBezTo>
                                <a:pt x="140" y="2"/>
                                <a:pt x="130" y="0"/>
                                <a:pt x="124" y="5"/>
                              </a:cubicBezTo>
                              <a:cubicBezTo>
                                <a:pt x="118" y="11"/>
                                <a:pt x="119" y="21"/>
                                <a:pt x="116" y="29"/>
                              </a:cubicBezTo>
                              <a:cubicBezTo>
                                <a:pt x="115" y="33"/>
                                <a:pt x="112" y="41"/>
                                <a:pt x="112" y="41"/>
                              </a:cubicBezTo>
                              <a:cubicBezTo>
                                <a:pt x="111" y="48"/>
                                <a:pt x="104" y="104"/>
                                <a:pt x="96" y="109"/>
                              </a:cubicBezTo>
                              <a:cubicBezTo>
                                <a:pt x="60" y="133"/>
                                <a:pt x="16" y="134"/>
                                <a:pt x="0" y="181"/>
                              </a:cubicBezTo>
                              <a:cubicBezTo>
                                <a:pt x="6" y="205"/>
                                <a:pt x="19" y="227"/>
                                <a:pt x="40" y="241"/>
                              </a:cubicBezTo>
                              <a:cubicBezTo>
                                <a:pt x="48" y="253"/>
                                <a:pt x="52" y="265"/>
                                <a:pt x="60" y="277"/>
                              </a:cubicBezTo>
                              <a:cubicBezTo>
                                <a:pt x="70" y="318"/>
                                <a:pt x="60" y="313"/>
                                <a:pt x="16" y="317"/>
                              </a:cubicBezTo>
                              <a:cubicBezTo>
                                <a:pt x="8" y="325"/>
                                <a:pt x="0" y="304"/>
                                <a:pt x="2" y="315"/>
                              </a:cubicBezTo>
                              <a:cubicBezTo>
                                <a:pt x="4" y="326"/>
                                <a:pt x="20" y="364"/>
                                <a:pt x="28" y="381"/>
                              </a:cubicBezTo>
                              <a:cubicBezTo>
                                <a:pt x="37" y="392"/>
                                <a:pt x="40" y="405"/>
                                <a:pt x="48" y="417"/>
                              </a:cubicBezTo>
                              <a:cubicBezTo>
                                <a:pt x="52" y="437"/>
                                <a:pt x="59" y="444"/>
                                <a:pt x="48" y="461"/>
                              </a:cubicBezTo>
                              <a:cubicBezTo>
                                <a:pt x="58" y="512"/>
                                <a:pt x="58" y="488"/>
                                <a:pt x="52" y="533"/>
                              </a:cubicBezTo>
                              <a:cubicBezTo>
                                <a:pt x="56" y="556"/>
                                <a:pt x="54" y="565"/>
                                <a:pt x="72" y="577"/>
                              </a:cubicBezTo>
                              <a:cubicBezTo>
                                <a:pt x="76" y="592"/>
                                <a:pt x="71" y="612"/>
                                <a:pt x="70" y="627"/>
                              </a:cubicBezTo>
                              <a:cubicBezTo>
                                <a:pt x="69" y="642"/>
                                <a:pt x="64" y="654"/>
                                <a:pt x="68" y="665"/>
                              </a:cubicBezTo>
                              <a:cubicBezTo>
                                <a:pt x="75" y="686"/>
                                <a:pt x="89" y="672"/>
                                <a:pt x="96" y="693"/>
                              </a:cubicBezTo>
                              <a:cubicBezTo>
                                <a:pt x="95" y="710"/>
                                <a:pt x="97" y="728"/>
                                <a:pt x="92" y="745"/>
                              </a:cubicBezTo>
                              <a:cubicBezTo>
                                <a:pt x="91" y="749"/>
                                <a:pt x="80" y="745"/>
                                <a:pt x="80" y="749"/>
                              </a:cubicBezTo>
                              <a:cubicBezTo>
                                <a:pt x="80" y="753"/>
                                <a:pt x="88" y="752"/>
                                <a:pt x="92" y="753"/>
                              </a:cubicBezTo>
                              <a:cubicBezTo>
                                <a:pt x="101" y="755"/>
                                <a:pt x="111" y="756"/>
                                <a:pt x="120" y="757"/>
                              </a:cubicBezTo>
                              <a:cubicBezTo>
                                <a:pt x="130" y="772"/>
                                <a:pt x="134" y="775"/>
                                <a:pt x="152" y="769"/>
                              </a:cubicBezTo>
                              <a:cubicBezTo>
                                <a:pt x="159" y="749"/>
                                <a:pt x="167" y="736"/>
                                <a:pt x="184" y="725"/>
                              </a:cubicBezTo>
                              <a:cubicBezTo>
                                <a:pt x="206" y="691"/>
                                <a:pt x="194" y="694"/>
                                <a:pt x="168" y="677"/>
                              </a:cubicBezTo>
                              <a:cubicBezTo>
                                <a:pt x="159" y="649"/>
                                <a:pt x="152" y="656"/>
                                <a:pt x="172" y="649"/>
                              </a:cubicBezTo>
                              <a:cubicBezTo>
                                <a:pt x="185" y="610"/>
                                <a:pt x="194" y="589"/>
                                <a:pt x="148" y="597"/>
                              </a:cubicBezTo>
                              <a:cubicBezTo>
                                <a:pt x="130" y="585"/>
                                <a:pt x="134" y="572"/>
                                <a:pt x="128" y="553"/>
                              </a:cubicBezTo>
                              <a:cubicBezTo>
                                <a:pt x="139" y="542"/>
                                <a:pt x="146" y="531"/>
                                <a:pt x="152" y="517"/>
                              </a:cubicBezTo>
                              <a:cubicBezTo>
                                <a:pt x="155" y="509"/>
                                <a:pt x="160" y="493"/>
                                <a:pt x="160" y="493"/>
                              </a:cubicBezTo>
                              <a:cubicBezTo>
                                <a:pt x="162" y="472"/>
                                <a:pt x="156" y="425"/>
                                <a:pt x="180" y="417"/>
                              </a:cubicBezTo>
                              <a:cubicBezTo>
                                <a:pt x="193" y="378"/>
                                <a:pt x="180" y="357"/>
                                <a:pt x="216" y="333"/>
                              </a:cubicBezTo>
                              <a:cubicBezTo>
                                <a:pt x="226" y="318"/>
                                <a:pt x="237" y="299"/>
                                <a:pt x="252" y="289"/>
                              </a:cubicBezTo>
                              <a:cubicBezTo>
                                <a:pt x="267" y="267"/>
                                <a:pt x="264" y="263"/>
                                <a:pt x="260" y="233"/>
                              </a:cubicBezTo>
                              <a:cubicBezTo>
                                <a:pt x="263" y="203"/>
                                <a:pt x="261" y="192"/>
                                <a:pt x="276" y="169"/>
                              </a:cubicBezTo>
                              <a:cubicBezTo>
                                <a:pt x="285" y="125"/>
                                <a:pt x="284" y="143"/>
                                <a:pt x="284" y="117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 cmpd="sng">
                          <a:solidFill>
                            <a:srgbClr val="9292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/>
                        <a:lstStyle>
                          <a:defPPr>
                            <a:defRPr lang="es-CO"/>
                          </a:defPPr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/>
                          </a:pPr>
                          <a:endParaRPr lang="es-CO" sz="2707" u="sng" dirty="0">
                            <a:solidFill>
                              <a:prstClr val="black"/>
                            </a:solidFill>
                            <a:latin typeface="Kozuka Gothic Pr6N B" pitchFamily="34" charset="-128"/>
                            <a:ea typeface="Kozuka Gothic Pr6N B" pitchFamily="34" charset="-128"/>
                          </a:endParaRPr>
                        </a:p>
                      </p:txBody>
                    </p:sp>
                    <p:sp>
                      <p:nvSpPr>
                        <p:cNvPr id="34" name="Freeform 4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856288" y="1774825"/>
                          <a:ext cx="396875" cy="65563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46" y="0"/>
                            </a:cxn>
                            <a:cxn ang="0">
                              <a:pos x="26" y="32"/>
                            </a:cxn>
                            <a:cxn ang="0">
                              <a:pos x="18" y="76"/>
                            </a:cxn>
                            <a:cxn ang="0">
                              <a:pos x="2" y="100"/>
                            </a:cxn>
                            <a:cxn ang="0">
                              <a:pos x="18" y="128"/>
                            </a:cxn>
                            <a:cxn ang="0">
                              <a:pos x="26" y="152"/>
                            </a:cxn>
                            <a:cxn ang="0">
                              <a:pos x="6" y="184"/>
                            </a:cxn>
                            <a:cxn ang="0">
                              <a:pos x="34" y="208"/>
                            </a:cxn>
                            <a:cxn ang="0">
                              <a:pos x="38" y="220"/>
                            </a:cxn>
                            <a:cxn ang="0">
                              <a:pos x="70" y="232"/>
                            </a:cxn>
                            <a:cxn ang="0">
                              <a:pos x="98" y="248"/>
                            </a:cxn>
                            <a:cxn ang="0">
                              <a:pos x="110" y="276"/>
                            </a:cxn>
                            <a:cxn ang="0">
                              <a:pos x="134" y="292"/>
                            </a:cxn>
                            <a:cxn ang="0">
                              <a:pos x="102" y="316"/>
                            </a:cxn>
                            <a:cxn ang="0">
                              <a:pos x="94" y="384"/>
                            </a:cxn>
                            <a:cxn ang="0">
                              <a:pos x="122" y="408"/>
                            </a:cxn>
                            <a:cxn ang="0">
                              <a:pos x="182" y="404"/>
                            </a:cxn>
                            <a:cxn ang="0">
                              <a:pos x="226" y="436"/>
                            </a:cxn>
                            <a:cxn ang="0">
                              <a:pos x="262" y="432"/>
                            </a:cxn>
                            <a:cxn ang="0">
                              <a:pos x="278" y="396"/>
                            </a:cxn>
                            <a:cxn ang="0">
                              <a:pos x="266" y="356"/>
                            </a:cxn>
                            <a:cxn ang="0">
                              <a:pos x="276" y="328"/>
                            </a:cxn>
                            <a:cxn ang="0">
                              <a:pos x="265" y="307"/>
                            </a:cxn>
                            <a:cxn ang="0">
                              <a:pos x="254" y="296"/>
                            </a:cxn>
                            <a:cxn ang="0">
                              <a:pos x="246" y="284"/>
                            </a:cxn>
                            <a:cxn ang="0">
                              <a:pos x="234" y="280"/>
                            </a:cxn>
                            <a:cxn ang="0">
                              <a:pos x="230" y="268"/>
                            </a:cxn>
                            <a:cxn ang="0">
                              <a:pos x="218" y="260"/>
                            </a:cxn>
                            <a:cxn ang="0">
                              <a:pos x="190" y="228"/>
                            </a:cxn>
                            <a:cxn ang="0">
                              <a:pos x="190" y="210"/>
                            </a:cxn>
                            <a:cxn ang="0">
                              <a:pos x="170" y="166"/>
                            </a:cxn>
                            <a:cxn ang="0">
                              <a:pos x="154" y="148"/>
                            </a:cxn>
                            <a:cxn ang="0">
                              <a:pos x="136" y="122"/>
                            </a:cxn>
                            <a:cxn ang="0">
                              <a:pos x="106" y="120"/>
                            </a:cxn>
                            <a:cxn ang="0">
                              <a:pos x="82" y="71"/>
                            </a:cxn>
                            <a:cxn ang="0">
                              <a:pos x="58" y="38"/>
                            </a:cxn>
                            <a:cxn ang="0">
                              <a:pos x="46" y="0"/>
                            </a:cxn>
                          </a:cxnLst>
                          <a:rect l="0" t="0" r="r" b="b"/>
                          <a:pathLst>
                            <a:path w="278" h="471">
                              <a:moveTo>
                                <a:pt x="46" y="0"/>
                              </a:moveTo>
                              <a:cubicBezTo>
                                <a:pt x="42" y="18"/>
                                <a:pt x="44" y="26"/>
                                <a:pt x="26" y="32"/>
                              </a:cubicBezTo>
                              <a:cubicBezTo>
                                <a:pt x="21" y="46"/>
                                <a:pt x="23" y="62"/>
                                <a:pt x="18" y="76"/>
                              </a:cubicBezTo>
                              <a:cubicBezTo>
                                <a:pt x="15" y="85"/>
                                <a:pt x="2" y="100"/>
                                <a:pt x="2" y="100"/>
                              </a:cubicBezTo>
                              <a:cubicBezTo>
                                <a:pt x="7" y="110"/>
                                <a:pt x="14" y="118"/>
                                <a:pt x="18" y="128"/>
                              </a:cubicBezTo>
                              <a:cubicBezTo>
                                <a:pt x="21" y="136"/>
                                <a:pt x="26" y="152"/>
                                <a:pt x="26" y="152"/>
                              </a:cubicBezTo>
                              <a:cubicBezTo>
                                <a:pt x="21" y="167"/>
                                <a:pt x="11" y="169"/>
                                <a:pt x="6" y="184"/>
                              </a:cubicBezTo>
                              <a:cubicBezTo>
                                <a:pt x="14" y="224"/>
                                <a:pt x="0" y="189"/>
                                <a:pt x="34" y="208"/>
                              </a:cubicBezTo>
                              <a:cubicBezTo>
                                <a:pt x="38" y="210"/>
                                <a:pt x="35" y="217"/>
                                <a:pt x="38" y="220"/>
                              </a:cubicBezTo>
                              <a:cubicBezTo>
                                <a:pt x="46" y="230"/>
                                <a:pt x="59" y="230"/>
                                <a:pt x="70" y="232"/>
                              </a:cubicBezTo>
                              <a:cubicBezTo>
                                <a:pt x="76" y="249"/>
                                <a:pt x="81" y="254"/>
                                <a:pt x="98" y="248"/>
                              </a:cubicBezTo>
                              <a:cubicBezTo>
                                <a:pt x="104" y="256"/>
                                <a:pt x="103" y="268"/>
                                <a:pt x="110" y="276"/>
                              </a:cubicBezTo>
                              <a:cubicBezTo>
                                <a:pt x="116" y="283"/>
                                <a:pt x="134" y="292"/>
                                <a:pt x="134" y="292"/>
                              </a:cubicBezTo>
                              <a:cubicBezTo>
                                <a:pt x="120" y="301"/>
                                <a:pt x="112" y="302"/>
                                <a:pt x="102" y="316"/>
                              </a:cubicBezTo>
                              <a:cubicBezTo>
                                <a:pt x="72" y="286"/>
                                <a:pt x="86" y="295"/>
                                <a:pt x="94" y="384"/>
                              </a:cubicBezTo>
                              <a:cubicBezTo>
                                <a:pt x="95" y="400"/>
                                <a:pt x="109" y="404"/>
                                <a:pt x="122" y="408"/>
                              </a:cubicBezTo>
                              <a:cubicBezTo>
                                <a:pt x="148" y="447"/>
                                <a:pt x="152" y="414"/>
                                <a:pt x="182" y="404"/>
                              </a:cubicBezTo>
                              <a:cubicBezTo>
                                <a:pt x="195" y="413"/>
                                <a:pt x="212" y="431"/>
                                <a:pt x="226" y="436"/>
                              </a:cubicBezTo>
                              <a:cubicBezTo>
                                <a:pt x="235" y="471"/>
                                <a:pt x="242" y="439"/>
                                <a:pt x="262" y="432"/>
                              </a:cubicBezTo>
                              <a:cubicBezTo>
                                <a:pt x="269" y="421"/>
                                <a:pt x="278" y="396"/>
                                <a:pt x="278" y="396"/>
                              </a:cubicBezTo>
                              <a:cubicBezTo>
                                <a:pt x="275" y="382"/>
                                <a:pt x="266" y="356"/>
                                <a:pt x="266" y="356"/>
                              </a:cubicBezTo>
                              <a:cubicBezTo>
                                <a:pt x="265" y="345"/>
                                <a:pt x="278" y="338"/>
                                <a:pt x="276" y="328"/>
                              </a:cubicBezTo>
                              <a:cubicBezTo>
                                <a:pt x="276" y="320"/>
                                <a:pt x="269" y="312"/>
                                <a:pt x="265" y="307"/>
                              </a:cubicBezTo>
                              <a:cubicBezTo>
                                <a:pt x="261" y="302"/>
                                <a:pt x="257" y="300"/>
                                <a:pt x="254" y="296"/>
                              </a:cubicBezTo>
                              <a:cubicBezTo>
                                <a:pt x="251" y="292"/>
                                <a:pt x="250" y="287"/>
                                <a:pt x="246" y="284"/>
                              </a:cubicBezTo>
                              <a:cubicBezTo>
                                <a:pt x="243" y="281"/>
                                <a:pt x="237" y="283"/>
                                <a:pt x="234" y="280"/>
                              </a:cubicBezTo>
                              <a:cubicBezTo>
                                <a:pt x="231" y="277"/>
                                <a:pt x="233" y="271"/>
                                <a:pt x="230" y="268"/>
                              </a:cubicBezTo>
                              <a:cubicBezTo>
                                <a:pt x="227" y="264"/>
                                <a:pt x="222" y="263"/>
                                <a:pt x="218" y="260"/>
                              </a:cubicBezTo>
                              <a:cubicBezTo>
                                <a:pt x="209" y="247"/>
                                <a:pt x="199" y="241"/>
                                <a:pt x="190" y="228"/>
                              </a:cubicBezTo>
                              <a:cubicBezTo>
                                <a:pt x="185" y="220"/>
                                <a:pt x="196" y="223"/>
                                <a:pt x="190" y="210"/>
                              </a:cubicBezTo>
                              <a:cubicBezTo>
                                <a:pt x="187" y="200"/>
                                <a:pt x="176" y="176"/>
                                <a:pt x="170" y="166"/>
                              </a:cubicBezTo>
                              <a:cubicBezTo>
                                <a:pt x="164" y="156"/>
                                <a:pt x="160" y="155"/>
                                <a:pt x="154" y="148"/>
                              </a:cubicBezTo>
                              <a:cubicBezTo>
                                <a:pt x="142" y="131"/>
                                <a:pt x="151" y="137"/>
                                <a:pt x="136" y="122"/>
                              </a:cubicBezTo>
                              <a:cubicBezTo>
                                <a:pt x="123" y="124"/>
                                <a:pt x="126" y="127"/>
                                <a:pt x="106" y="120"/>
                              </a:cubicBezTo>
                              <a:cubicBezTo>
                                <a:pt x="74" y="131"/>
                                <a:pt x="114" y="82"/>
                                <a:pt x="82" y="71"/>
                              </a:cubicBezTo>
                              <a:cubicBezTo>
                                <a:pt x="88" y="49"/>
                                <a:pt x="80" y="44"/>
                                <a:pt x="58" y="38"/>
                              </a:cubicBezTo>
                              <a:cubicBezTo>
                                <a:pt x="54" y="3"/>
                                <a:pt x="46" y="19"/>
                                <a:pt x="46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 cmpd="sng">
                          <a:solidFill>
                            <a:srgbClr val="9292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/>
                        <a:lstStyle>
                          <a:defPPr>
                            <a:defRPr lang="es-CO"/>
                          </a:defPPr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/>
                          </a:pPr>
                          <a:endParaRPr lang="es-CO" sz="2707" u="sng" dirty="0">
                            <a:solidFill>
                              <a:prstClr val="black"/>
                            </a:solidFill>
                            <a:latin typeface="Kozuka Gothic Pr6N B" pitchFamily="34" charset="-128"/>
                            <a:ea typeface="Kozuka Gothic Pr6N B" pitchFamily="34" charset="-128"/>
                          </a:endParaRPr>
                        </a:p>
                      </p:txBody>
                    </p:sp>
                    <p:sp>
                      <p:nvSpPr>
                        <p:cNvPr id="35" name="Freeform 4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365750" y="2206625"/>
                          <a:ext cx="1131888" cy="115093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40" y="11"/>
                            </a:cxn>
                            <a:cxn ang="0">
                              <a:pos x="56" y="47"/>
                            </a:cxn>
                            <a:cxn ang="0">
                              <a:pos x="89" y="111"/>
                            </a:cxn>
                            <a:cxn ang="0">
                              <a:pos x="101" y="195"/>
                            </a:cxn>
                            <a:cxn ang="0">
                              <a:pos x="56" y="209"/>
                            </a:cxn>
                            <a:cxn ang="0">
                              <a:pos x="58" y="182"/>
                            </a:cxn>
                            <a:cxn ang="0">
                              <a:pos x="17" y="251"/>
                            </a:cxn>
                            <a:cxn ang="0">
                              <a:pos x="31" y="285"/>
                            </a:cxn>
                            <a:cxn ang="0">
                              <a:pos x="109" y="357"/>
                            </a:cxn>
                            <a:cxn ang="0">
                              <a:pos x="145" y="390"/>
                            </a:cxn>
                            <a:cxn ang="0">
                              <a:pos x="124" y="443"/>
                            </a:cxn>
                            <a:cxn ang="0">
                              <a:pos x="47" y="485"/>
                            </a:cxn>
                            <a:cxn ang="0">
                              <a:pos x="70" y="557"/>
                            </a:cxn>
                            <a:cxn ang="0">
                              <a:pos x="113" y="662"/>
                            </a:cxn>
                            <a:cxn ang="0">
                              <a:pos x="238" y="708"/>
                            </a:cxn>
                            <a:cxn ang="0">
                              <a:pos x="302" y="818"/>
                            </a:cxn>
                            <a:cxn ang="0">
                              <a:pos x="349" y="810"/>
                            </a:cxn>
                            <a:cxn ang="0">
                              <a:pos x="385" y="753"/>
                            </a:cxn>
                            <a:cxn ang="0">
                              <a:pos x="463" y="818"/>
                            </a:cxn>
                            <a:cxn ang="0">
                              <a:pos x="547" y="758"/>
                            </a:cxn>
                            <a:cxn ang="0">
                              <a:pos x="619" y="725"/>
                            </a:cxn>
                            <a:cxn ang="0">
                              <a:pos x="620" y="660"/>
                            </a:cxn>
                            <a:cxn ang="0">
                              <a:pos x="668" y="564"/>
                            </a:cxn>
                            <a:cxn ang="0">
                              <a:pos x="736" y="507"/>
                            </a:cxn>
                            <a:cxn ang="0">
                              <a:pos x="784" y="458"/>
                            </a:cxn>
                            <a:cxn ang="0">
                              <a:pos x="781" y="404"/>
                            </a:cxn>
                            <a:cxn ang="0">
                              <a:pos x="776" y="381"/>
                            </a:cxn>
                            <a:cxn ang="0">
                              <a:pos x="728" y="423"/>
                            </a:cxn>
                            <a:cxn ang="0">
                              <a:pos x="668" y="440"/>
                            </a:cxn>
                            <a:cxn ang="0">
                              <a:pos x="638" y="380"/>
                            </a:cxn>
                            <a:cxn ang="0">
                              <a:pos x="638" y="269"/>
                            </a:cxn>
                            <a:cxn ang="0">
                              <a:pos x="605" y="197"/>
                            </a:cxn>
                            <a:cxn ang="0">
                              <a:pos x="526" y="189"/>
                            </a:cxn>
                            <a:cxn ang="0">
                              <a:pos x="455" y="221"/>
                            </a:cxn>
                            <a:cxn ang="0">
                              <a:pos x="403" y="278"/>
                            </a:cxn>
                            <a:cxn ang="0">
                              <a:pos x="356" y="315"/>
                            </a:cxn>
                            <a:cxn ang="0">
                              <a:pos x="320" y="363"/>
                            </a:cxn>
                            <a:cxn ang="0">
                              <a:pos x="190" y="357"/>
                            </a:cxn>
                            <a:cxn ang="0">
                              <a:pos x="164" y="305"/>
                            </a:cxn>
                            <a:cxn ang="0">
                              <a:pos x="181" y="198"/>
                            </a:cxn>
                            <a:cxn ang="0">
                              <a:pos x="211" y="123"/>
                            </a:cxn>
                            <a:cxn ang="0">
                              <a:pos x="212" y="60"/>
                            </a:cxn>
                            <a:cxn ang="0">
                              <a:pos x="170" y="14"/>
                            </a:cxn>
                          </a:cxnLst>
                          <a:rect l="0" t="0" r="r" b="b"/>
                          <a:pathLst>
                            <a:path w="790" h="826">
                              <a:moveTo>
                                <a:pt x="166" y="0"/>
                              </a:moveTo>
                              <a:cubicBezTo>
                                <a:pt x="160" y="2"/>
                                <a:pt x="152" y="0"/>
                                <a:pt x="146" y="3"/>
                              </a:cubicBezTo>
                              <a:cubicBezTo>
                                <a:pt x="143" y="4"/>
                                <a:pt x="143" y="9"/>
                                <a:pt x="140" y="11"/>
                              </a:cubicBezTo>
                              <a:cubicBezTo>
                                <a:pt x="139" y="21"/>
                                <a:pt x="135" y="21"/>
                                <a:pt x="125" y="23"/>
                              </a:cubicBezTo>
                              <a:cubicBezTo>
                                <a:pt x="115" y="33"/>
                                <a:pt x="107" y="40"/>
                                <a:pt x="95" y="47"/>
                              </a:cubicBezTo>
                              <a:cubicBezTo>
                                <a:pt x="88" y="46"/>
                                <a:pt x="65" y="43"/>
                                <a:pt x="56" y="47"/>
                              </a:cubicBezTo>
                              <a:cubicBezTo>
                                <a:pt x="55" y="47"/>
                                <a:pt x="51" y="67"/>
                                <a:pt x="50" y="69"/>
                              </a:cubicBezTo>
                              <a:cubicBezTo>
                                <a:pt x="55" y="88"/>
                                <a:pt x="63" y="82"/>
                                <a:pt x="77" y="92"/>
                              </a:cubicBezTo>
                              <a:cubicBezTo>
                                <a:pt x="79" y="103"/>
                                <a:pt x="82" y="104"/>
                                <a:pt x="89" y="111"/>
                              </a:cubicBezTo>
                              <a:cubicBezTo>
                                <a:pt x="92" y="121"/>
                                <a:pt x="87" y="126"/>
                                <a:pt x="83" y="135"/>
                              </a:cubicBezTo>
                              <a:cubicBezTo>
                                <a:pt x="81" y="147"/>
                                <a:pt x="75" y="154"/>
                                <a:pt x="89" y="161"/>
                              </a:cubicBezTo>
                              <a:cubicBezTo>
                                <a:pt x="95" y="173"/>
                                <a:pt x="92" y="184"/>
                                <a:pt x="101" y="195"/>
                              </a:cubicBezTo>
                              <a:cubicBezTo>
                                <a:pt x="100" y="202"/>
                                <a:pt x="96" y="202"/>
                                <a:pt x="91" y="207"/>
                              </a:cubicBezTo>
                              <a:cubicBezTo>
                                <a:pt x="86" y="221"/>
                                <a:pt x="92" y="225"/>
                                <a:pt x="74" y="224"/>
                              </a:cubicBezTo>
                              <a:cubicBezTo>
                                <a:pt x="64" y="221"/>
                                <a:pt x="61" y="218"/>
                                <a:pt x="56" y="209"/>
                              </a:cubicBezTo>
                              <a:cubicBezTo>
                                <a:pt x="54" y="198"/>
                                <a:pt x="57" y="194"/>
                                <a:pt x="67" y="189"/>
                              </a:cubicBezTo>
                              <a:cubicBezTo>
                                <a:pt x="69" y="179"/>
                                <a:pt x="77" y="176"/>
                                <a:pt x="67" y="168"/>
                              </a:cubicBezTo>
                              <a:cubicBezTo>
                                <a:pt x="58" y="172"/>
                                <a:pt x="62" y="176"/>
                                <a:pt x="58" y="182"/>
                              </a:cubicBezTo>
                              <a:cubicBezTo>
                                <a:pt x="53" y="190"/>
                                <a:pt x="38" y="191"/>
                                <a:pt x="32" y="204"/>
                              </a:cubicBezTo>
                              <a:cubicBezTo>
                                <a:pt x="30" y="216"/>
                                <a:pt x="28" y="225"/>
                                <a:pt x="23" y="236"/>
                              </a:cubicBezTo>
                              <a:cubicBezTo>
                                <a:pt x="22" y="242"/>
                                <a:pt x="19" y="245"/>
                                <a:pt x="17" y="251"/>
                              </a:cubicBezTo>
                              <a:cubicBezTo>
                                <a:pt x="13" y="249"/>
                                <a:pt x="8" y="248"/>
                                <a:pt x="4" y="246"/>
                              </a:cubicBezTo>
                              <a:cubicBezTo>
                                <a:pt x="0" y="255"/>
                                <a:pt x="2" y="247"/>
                                <a:pt x="4" y="257"/>
                              </a:cubicBezTo>
                              <a:cubicBezTo>
                                <a:pt x="8" y="281"/>
                                <a:pt x="13" y="273"/>
                                <a:pt x="31" y="285"/>
                              </a:cubicBezTo>
                              <a:cubicBezTo>
                                <a:pt x="38" y="296"/>
                                <a:pt x="46" y="301"/>
                                <a:pt x="58" y="305"/>
                              </a:cubicBezTo>
                              <a:cubicBezTo>
                                <a:pt x="71" y="315"/>
                                <a:pt x="79" y="334"/>
                                <a:pt x="94" y="341"/>
                              </a:cubicBezTo>
                              <a:cubicBezTo>
                                <a:pt x="98" y="349"/>
                                <a:pt x="101" y="352"/>
                                <a:pt x="109" y="357"/>
                              </a:cubicBezTo>
                              <a:cubicBezTo>
                                <a:pt x="110" y="364"/>
                                <a:pt x="109" y="370"/>
                                <a:pt x="110" y="377"/>
                              </a:cubicBezTo>
                              <a:cubicBezTo>
                                <a:pt x="118" y="376"/>
                                <a:pt x="123" y="371"/>
                                <a:pt x="130" y="374"/>
                              </a:cubicBezTo>
                              <a:cubicBezTo>
                                <a:pt x="135" y="381"/>
                                <a:pt x="139" y="384"/>
                                <a:pt x="145" y="390"/>
                              </a:cubicBezTo>
                              <a:cubicBezTo>
                                <a:pt x="148" y="393"/>
                                <a:pt x="152" y="399"/>
                                <a:pt x="152" y="399"/>
                              </a:cubicBezTo>
                              <a:cubicBezTo>
                                <a:pt x="150" y="413"/>
                                <a:pt x="148" y="427"/>
                                <a:pt x="143" y="440"/>
                              </a:cubicBezTo>
                              <a:cubicBezTo>
                                <a:pt x="141" y="452"/>
                                <a:pt x="133" y="444"/>
                                <a:pt x="124" y="443"/>
                              </a:cubicBezTo>
                              <a:cubicBezTo>
                                <a:pt x="114" y="439"/>
                                <a:pt x="96" y="443"/>
                                <a:pt x="86" y="444"/>
                              </a:cubicBezTo>
                              <a:cubicBezTo>
                                <a:pt x="78" y="446"/>
                                <a:pt x="74" y="446"/>
                                <a:pt x="73" y="455"/>
                              </a:cubicBezTo>
                              <a:cubicBezTo>
                                <a:pt x="101" y="483"/>
                                <a:pt x="70" y="483"/>
                                <a:pt x="47" y="485"/>
                              </a:cubicBezTo>
                              <a:cubicBezTo>
                                <a:pt x="41" y="491"/>
                                <a:pt x="40" y="498"/>
                                <a:pt x="38" y="507"/>
                              </a:cubicBezTo>
                              <a:cubicBezTo>
                                <a:pt x="40" y="517"/>
                                <a:pt x="40" y="526"/>
                                <a:pt x="52" y="528"/>
                              </a:cubicBezTo>
                              <a:cubicBezTo>
                                <a:pt x="58" y="539"/>
                                <a:pt x="58" y="550"/>
                                <a:pt x="70" y="557"/>
                              </a:cubicBezTo>
                              <a:cubicBezTo>
                                <a:pt x="71" y="568"/>
                                <a:pt x="76" y="569"/>
                                <a:pt x="79" y="579"/>
                              </a:cubicBezTo>
                              <a:cubicBezTo>
                                <a:pt x="77" y="608"/>
                                <a:pt x="71" y="616"/>
                                <a:pt x="92" y="632"/>
                              </a:cubicBezTo>
                              <a:cubicBezTo>
                                <a:pt x="100" y="648"/>
                                <a:pt x="99" y="650"/>
                                <a:pt x="113" y="662"/>
                              </a:cubicBezTo>
                              <a:cubicBezTo>
                                <a:pt x="129" y="657"/>
                                <a:pt x="147" y="657"/>
                                <a:pt x="164" y="656"/>
                              </a:cubicBezTo>
                              <a:cubicBezTo>
                                <a:pt x="174" y="640"/>
                                <a:pt x="201" y="649"/>
                                <a:pt x="215" y="650"/>
                              </a:cubicBezTo>
                              <a:cubicBezTo>
                                <a:pt x="223" y="675"/>
                                <a:pt x="213" y="693"/>
                                <a:pt x="238" y="708"/>
                              </a:cubicBezTo>
                              <a:cubicBezTo>
                                <a:pt x="246" y="722"/>
                                <a:pt x="238" y="706"/>
                                <a:pt x="244" y="741"/>
                              </a:cubicBezTo>
                              <a:cubicBezTo>
                                <a:pt x="246" y="751"/>
                                <a:pt x="255" y="760"/>
                                <a:pt x="259" y="770"/>
                              </a:cubicBezTo>
                              <a:cubicBezTo>
                                <a:pt x="260" y="806"/>
                                <a:pt x="269" y="813"/>
                                <a:pt x="302" y="818"/>
                              </a:cubicBezTo>
                              <a:cubicBezTo>
                                <a:pt x="303" y="819"/>
                                <a:pt x="305" y="826"/>
                                <a:pt x="308" y="825"/>
                              </a:cubicBezTo>
                              <a:cubicBezTo>
                                <a:pt x="319" y="822"/>
                                <a:pt x="321" y="814"/>
                                <a:pt x="334" y="812"/>
                              </a:cubicBezTo>
                              <a:cubicBezTo>
                                <a:pt x="339" y="804"/>
                                <a:pt x="342" y="805"/>
                                <a:pt x="349" y="810"/>
                              </a:cubicBezTo>
                              <a:cubicBezTo>
                                <a:pt x="353" y="817"/>
                                <a:pt x="358" y="814"/>
                                <a:pt x="365" y="818"/>
                              </a:cubicBezTo>
                              <a:cubicBezTo>
                                <a:pt x="382" y="811"/>
                                <a:pt x="372" y="787"/>
                                <a:pt x="379" y="773"/>
                              </a:cubicBezTo>
                              <a:cubicBezTo>
                                <a:pt x="380" y="764"/>
                                <a:pt x="381" y="760"/>
                                <a:pt x="385" y="753"/>
                              </a:cubicBezTo>
                              <a:cubicBezTo>
                                <a:pt x="400" y="758"/>
                                <a:pt x="390" y="778"/>
                                <a:pt x="407" y="780"/>
                              </a:cubicBezTo>
                              <a:cubicBezTo>
                                <a:pt x="423" y="770"/>
                                <a:pt x="429" y="801"/>
                                <a:pt x="446" y="804"/>
                              </a:cubicBezTo>
                              <a:cubicBezTo>
                                <a:pt x="454" y="807"/>
                                <a:pt x="455" y="814"/>
                                <a:pt x="463" y="818"/>
                              </a:cubicBezTo>
                              <a:cubicBezTo>
                                <a:pt x="477" y="816"/>
                                <a:pt x="479" y="810"/>
                                <a:pt x="491" y="804"/>
                              </a:cubicBezTo>
                              <a:cubicBezTo>
                                <a:pt x="497" y="797"/>
                                <a:pt x="499" y="789"/>
                                <a:pt x="503" y="780"/>
                              </a:cubicBezTo>
                              <a:cubicBezTo>
                                <a:pt x="506" y="773"/>
                                <a:pt x="539" y="759"/>
                                <a:pt x="547" y="758"/>
                              </a:cubicBezTo>
                              <a:cubicBezTo>
                                <a:pt x="555" y="759"/>
                                <a:pt x="558" y="762"/>
                                <a:pt x="565" y="767"/>
                              </a:cubicBezTo>
                              <a:cubicBezTo>
                                <a:pt x="575" y="766"/>
                                <a:pt x="586" y="767"/>
                                <a:pt x="596" y="765"/>
                              </a:cubicBezTo>
                              <a:cubicBezTo>
                                <a:pt x="609" y="763"/>
                                <a:pt x="602" y="728"/>
                                <a:pt x="619" y="725"/>
                              </a:cubicBezTo>
                              <a:cubicBezTo>
                                <a:pt x="624" y="715"/>
                                <a:pt x="622" y="702"/>
                                <a:pt x="631" y="695"/>
                              </a:cubicBezTo>
                              <a:cubicBezTo>
                                <a:pt x="632" y="688"/>
                                <a:pt x="637" y="676"/>
                                <a:pt x="631" y="669"/>
                              </a:cubicBezTo>
                              <a:cubicBezTo>
                                <a:pt x="628" y="665"/>
                                <a:pt x="620" y="660"/>
                                <a:pt x="620" y="660"/>
                              </a:cubicBezTo>
                              <a:cubicBezTo>
                                <a:pt x="617" y="640"/>
                                <a:pt x="645" y="618"/>
                                <a:pt x="661" y="608"/>
                              </a:cubicBezTo>
                              <a:cubicBezTo>
                                <a:pt x="666" y="602"/>
                                <a:pt x="669" y="600"/>
                                <a:pt x="676" y="597"/>
                              </a:cubicBezTo>
                              <a:cubicBezTo>
                                <a:pt x="679" y="579"/>
                                <a:pt x="676" y="580"/>
                                <a:pt x="668" y="564"/>
                              </a:cubicBezTo>
                              <a:cubicBezTo>
                                <a:pt x="665" y="547"/>
                                <a:pt x="685" y="544"/>
                                <a:pt x="697" y="534"/>
                              </a:cubicBezTo>
                              <a:cubicBezTo>
                                <a:pt x="701" y="531"/>
                                <a:pt x="707" y="524"/>
                                <a:pt x="707" y="524"/>
                              </a:cubicBezTo>
                              <a:cubicBezTo>
                                <a:pt x="712" y="512"/>
                                <a:pt x="725" y="511"/>
                                <a:pt x="736" y="507"/>
                              </a:cubicBezTo>
                              <a:cubicBezTo>
                                <a:pt x="742" y="496"/>
                                <a:pt x="743" y="482"/>
                                <a:pt x="757" y="479"/>
                              </a:cubicBezTo>
                              <a:cubicBezTo>
                                <a:pt x="762" y="475"/>
                                <a:pt x="768" y="471"/>
                                <a:pt x="773" y="467"/>
                              </a:cubicBezTo>
                              <a:cubicBezTo>
                                <a:pt x="777" y="464"/>
                                <a:pt x="784" y="458"/>
                                <a:pt x="784" y="458"/>
                              </a:cubicBezTo>
                              <a:cubicBezTo>
                                <a:pt x="787" y="453"/>
                                <a:pt x="787" y="448"/>
                                <a:pt x="790" y="443"/>
                              </a:cubicBezTo>
                              <a:cubicBezTo>
                                <a:pt x="788" y="436"/>
                                <a:pt x="788" y="429"/>
                                <a:pt x="785" y="423"/>
                              </a:cubicBezTo>
                              <a:cubicBezTo>
                                <a:pt x="784" y="416"/>
                                <a:pt x="782" y="411"/>
                                <a:pt x="781" y="404"/>
                              </a:cubicBezTo>
                              <a:cubicBezTo>
                                <a:pt x="780" y="393"/>
                                <a:pt x="780" y="382"/>
                                <a:pt x="779" y="371"/>
                              </a:cubicBezTo>
                              <a:cubicBezTo>
                                <a:pt x="779" y="369"/>
                                <a:pt x="779" y="375"/>
                                <a:pt x="778" y="377"/>
                              </a:cubicBezTo>
                              <a:cubicBezTo>
                                <a:pt x="778" y="378"/>
                                <a:pt x="777" y="380"/>
                                <a:pt x="776" y="381"/>
                              </a:cubicBezTo>
                              <a:cubicBezTo>
                                <a:pt x="774" y="382"/>
                                <a:pt x="772" y="383"/>
                                <a:pt x="770" y="384"/>
                              </a:cubicBezTo>
                              <a:cubicBezTo>
                                <a:pt x="762" y="396"/>
                                <a:pt x="758" y="408"/>
                                <a:pt x="743" y="411"/>
                              </a:cubicBezTo>
                              <a:cubicBezTo>
                                <a:pt x="737" y="414"/>
                                <a:pt x="734" y="419"/>
                                <a:pt x="728" y="423"/>
                              </a:cubicBezTo>
                              <a:cubicBezTo>
                                <a:pt x="721" y="435"/>
                                <a:pt x="713" y="444"/>
                                <a:pt x="698" y="447"/>
                              </a:cubicBezTo>
                              <a:cubicBezTo>
                                <a:pt x="692" y="450"/>
                                <a:pt x="686" y="453"/>
                                <a:pt x="680" y="455"/>
                              </a:cubicBezTo>
                              <a:cubicBezTo>
                                <a:pt x="668" y="452"/>
                                <a:pt x="671" y="451"/>
                                <a:pt x="668" y="440"/>
                              </a:cubicBezTo>
                              <a:cubicBezTo>
                                <a:pt x="667" y="420"/>
                                <a:pt x="664" y="397"/>
                                <a:pt x="670" y="377"/>
                              </a:cubicBezTo>
                              <a:cubicBezTo>
                                <a:pt x="668" y="365"/>
                                <a:pt x="667" y="362"/>
                                <a:pt x="656" y="368"/>
                              </a:cubicBezTo>
                              <a:cubicBezTo>
                                <a:pt x="651" y="374"/>
                                <a:pt x="646" y="377"/>
                                <a:pt x="638" y="380"/>
                              </a:cubicBezTo>
                              <a:cubicBezTo>
                                <a:pt x="627" y="374"/>
                                <a:pt x="628" y="369"/>
                                <a:pt x="623" y="359"/>
                              </a:cubicBezTo>
                              <a:cubicBezTo>
                                <a:pt x="624" y="350"/>
                                <a:pt x="624" y="338"/>
                                <a:pt x="628" y="329"/>
                              </a:cubicBezTo>
                              <a:cubicBezTo>
                                <a:pt x="631" y="309"/>
                                <a:pt x="635" y="289"/>
                                <a:pt x="638" y="269"/>
                              </a:cubicBezTo>
                              <a:cubicBezTo>
                                <a:pt x="637" y="256"/>
                                <a:pt x="642" y="250"/>
                                <a:pt x="637" y="239"/>
                              </a:cubicBezTo>
                              <a:cubicBezTo>
                                <a:pt x="635" y="231"/>
                                <a:pt x="634" y="223"/>
                                <a:pt x="631" y="216"/>
                              </a:cubicBezTo>
                              <a:cubicBezTo>
                                <a:pt x="629" y="205"/>
                                <a:pt x="616" y="199"/>
                                <a:pt x="605" y="197"/>
                              </a:cubicBezTo>
                              <a:cubicBezTo>
                                <a:pt x="595" y="199"/>
                                <a:pt x="592" y="190"/>
                                <a:pt x="583" y="185"/>
                              </a:cubicBezTo>
                              <a:cubicBezTo>
                                <a:pt x="576" y="181"/>
                                <a:pt x="568" y="180"/>
                                <a:pt x="560" y="179"/>
                              </a:cubicBezTo>
                              <a:cubicBezTo>
                                <a:pt x="548" y="181"/>
                                <a:pt x="540" y="188"/>
                                <a:pt x="526" y="189"/>
                              </a:cubicBezTo>
                              <a:cubicBezTo>
                                <a:pt x="508" y="193"/>
                                <a:pt x="491" y="195"/>
                                <a:pt x="473" y="198"/>
                              </a:cubicBezTo>
                              <a:cubicBezTo>
                                <a:pt x="468" y="201"/>
                                <a:pt x="466" y="203"/>
                                <a:pt x="464" y="209"/>
                              </a:cubicBezTo>
                              <a:cubicBezTo>
                                <a:pt x="463" y="217"/>
                                <a:pt x="463" y="218"/>
                                <a:pt x="455" y="221"/>
                              </a:cubicBezTo>
                              <a:cubicBezTo>
                                <a:pt x="446" y="233"/>
                                <a:pt x="440" y="250"/>
                                <a:pt x="424" y="252"/>
                              </a:cubicBezTo>
                              <a:cubicBezTo>
                                <a:pt x="421" y="257"/>
                                <a:pt x="419" y="261"/>
                                <a:pt x="416" y="266"/>
                              </a:cubicBezTo>
                              <a:cubicBezTo>
                                <a:pt x="414" y="275"/>
                                <a:pt x="410" y="273"/>
                                <a:pt x="403" y="278"/>
                              </a:cubicBezTo>
                              <a:cubicBezTo>
                                <a:pt x="397" y="280"/>
                                <a:pt x="384" y="269"/>
                                <a:pt x="377" y="272"/>
                              </a:cubicBezTo>
                              <a:cubicBezTo>
                                <a:pt x="370" y="275"/>
                                <a:pt x="365" y="290"/>
                                <a:pt x="362" y="297"/>
                              </a:cubicBezTo>
                              <a:cubicBezTo>
                                <a:pt x="361" y="303"/>
                                <a:pt x="356" y="315"/>
                                <a:pt x="356" y="315"/>
                              </a:cubicBezTo>
                              <a:cubicBezTo>
                                <a:pt x="355" y="321"/>
                                <a:pt x="354" y="323"/>
                                <a:pt x="349" y="327"/>
                              </a:cubicBezTo>
                              <a:cubicBezTo>
                                <a:pt x="345" y="333"/>
                                <a:pt x="333" y="344"/>
                                <a:pt x="328" y="350"/>
                              </a:cubicBezTo>
                              <a:cubicBezTo>
                                <a:pt x="323" y="356"/>
                                <a:pt x="325" y="360"/>
                                <a:pt x="320" y="363"/>
                              </a:cubicBezTo>
                              <a:cubicBezTo>
                                <a:pt x="313" y="371"/>
                                <a:pt x="308" y="369"/>
                                <a:pt x="296" y="371"/>
                              </a:cubicBezTo>
                              <a:cubicBezTo>
                                <a:pt x="266" y="367"/>
                                <a:pt x="240" y="364"/>
                                <a:pt x="208" y="363"/>
                              </a:cubicBezTo>
                              <a:cubicBezTo>
                                <a:pt x="202" y="362"/>
                                <a:pt x="190" y="357"/>
                                <a:pt x="190" y="357"/>
                              </a:cubicBezTo>
                              <a:cubicBezTo>
                                <a:pt x="185" y="350"/>
                                <a:pt x="182" y="344"/>
                                <a:pt x="178" y="336"/>
                              </a:cubicBezTo>
                              <a:cubicBezTo>
                                <a:pt x="177" y="335"/>
                                <a:pt x="176" y="332"/>
                                <a:pt x="176" y="332"/>
                              </a:cubicBezTo>
                              <a:cubicBezTo>
                                <a:pt x="174" y="323"/>
                                <a:pt x="168" y="313"/>
                                <a:pt x="164" y="305"/>
                              </a:cubicBezTo>
                              <a:cubicBezTo>
                                <a:pt x="163" y="296"/>
                                <a:pt x="162" y="286"/>
                                <a:pt x="158" y="278"/>
                              </a:cubicBezTo>
                              <a:cubicBezTo>
                                <a:pt x="155" y="251"/>
                                <a:pt x="163" y="248"/>
                                <a:pt x="173" y="227"/>
                              </a:cubicBezTo>
                              <a:cubicBezTo>
                                <a:pt x="177" y="218"/>
                                <a:pt x="178" y="207"/>
                                <a:pt x="181" y="198"/>
                              </a:cubicBezTo>
                              <a:cubicBezTo>
                                <a:pt x="182" y="191"/>
                                <a:pt x="184" y="185"/>
                                <a:pt x="187" y="179"/>
                              </a:cubicBezTo>
                              <a:cubicBezTo>
                                <a:pt x="189" y="170"/>
                                <a:pt x="190" y="160"/>
                                <a:pt x="196" y="152"/>
                              </a:cubicBezTo>
                              <a:cubicBezTo>
                                <a:pt x="198" y="141"/>
                                <a:pt x="206" y="137"/>
                                <a:pt x="211" y="123"/>
                              </a:cubicBezTo>
                              <a:cubicBezTo>
                                <a:pt x="212" y="117"/>
                                <a:pt x="218" y="116"/>
                                <a:pt x="221" y="110"/>
                              </a:cubicBezTo>
                              <a:cubicBezTo>
                                <a:pt x="222" y="103"/>
                                <a:pt x="220" y="96"/>
                                <a:pt x="221" y="89"/>
                              </a:cubicBezTo>
                              <a:cubicBezTo>
                                <a:pt x="220" y="82"/>
                                <a:pt x="217" y="64"/>
                                <a:pt x="212" y="60"/>
                              </a:cubicBezTo>
                              <a:cubicBezTo>
                                <a:pt x="207" y="56"/>
                                <a:pt x="193" y="64"/>
                                <a:pt x="188" y="62"/>
                              </a:cubicBezTo>
                              <a:cubicBezTo>
                                <a:pt x="187" y="57"/>
                                <a:pt x="182" y="47"/>
                                <a:pt x="182" y="47"/>
                              </a:cubicBezTo>
                              <a:cubicBezTo>
                                <a:pt x="180" y="34"/>
                                <a:pt x="178" y="24"/>
                                <a:pt x="170" y="14"/>
                              </a:cubicBezTo>
                              <a:cubicBezTo>
                                <a:pt x="167" y="0"/>
                                <a:pt x="172" y="0"/>
                                <a:pt x="166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 cmpd="sng">
                          <a:solidFill>
                            <a:srgbClr val="9292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/>
                        <a:lstStyle>
                          <a:defPPr>
                            <a:defRPr lang="es-CO"/>
                          </a:defPPr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/>
                          </a:pPr>
                          <a:endParaRPr lang="es-CO" sz="2707" u="sng" dirty="0">
                            <a:solidFill>
                              <a:prstClr val="black"/>
                            </a:solidFill>
                            <a:latin typeface="Kozuka Gothic Pr6N B" pitchFamily="34" charset="-128"/>
                            <a:ea typeface="Kozuka Gothic Pr6N B" pitchFamily="34" charset="-128"/>
                          </a:endParaRPr>
                        </a:p>
                      </p:txBody>
                    </p:sp>
                    <p:sp>
                      <p:nvSpPr>
                        <p:cNvPr id="36" name="Freeform 4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086138" y="2268538"/>
                          <a:ext cx="658813" cy="158115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47" y="108"/>
                            </a:cxn>
                            <a:cxn ang="0">
                              <a:pos x="233" y="106"/>
                            </a:cxn>
                            <a:cxn ang="0">
                              <a:pos x="199" y="62"/>
                            </a:cxn>
                            <a:cxn ang="0">
                              <a:pos x="189" y="50"/>
                            </a:cxn>
                            <a:cxn ang="0">
                              <a:pos x="151" y="16"/>
                            </a:cxn>
                            <a:cxn ang="0">
                              <a:pos x="105" y="34"/>
                            </a:cxn>
                            <a:cxn ang="0">
                              <a:pos x="133" y="76"/>
                            </a:cxn>
                            <a:cxn ang="0">
                              <a:pos x="165" y="148"/>
                            </a:cxn>
                            <a:cxn ang="0">
                              <a:pos x="145" y="196"/>
                            </a:cxn>
                            <a:cxn ang="0">
                              <a:pos x="103" y="254"/>
                            </a:cxn>
                            <a:cxn ang="0">
                              <a:pos x="73" y="258"/>
                            </a:cxn>
                            <a:cxn ang="0">
                              <a:pos x="41" y="242"/>
                            </a:cxn>
                            <a:cxn ang="0">
                              <a:pos x="27" y="294"/>
                            </a:cxn>
                            <a:cxn ang="0">
                              <a:pos x="1" y="332"/>
                            </a:cxn>
                            <a:cxn ang="0">
                              <a:pos x="33" y="384"/>
                            </a:cxn>
                            <a:cxn ang="0">
                              <a:pos x="51" y="404"/>
                            </a:cxn>
                            <a:cxn ang="0">
                              <a:pos x="47" y="430"/>
                            </a:cxn>
                            <a:cxn ang="0">
                              <a:pos x="93" y="496"/>
                            </a:cxn>
                            <a:cxn ang="0">
                              <a:pos x="121" y="494"/>
                            </a:cxn>
                            <a:cxn ang="0">
                              <a:pos x="119" y="552"/>
                            </a:cxn>
                            <a:cxn ang="0">
                              <a:pos x="105" y="568"/>
                            </a:cxn>
                            <a:cxn ang="0">
                              <a:pos x="105" y="620"/>
                            </a:cxn>
                            <a:cxn ang="0">
                              <a:pos x="135" y="660"/>
                            </a:cxn>
                            <a:cxn ang="0">
                              <a:pos x="129" y="746"/>
                            </a:cxn>
                            <a:cxn ang="0">
                              <a:pos x="107" y="778"/>
                            </a:cxn>
                            <a:cxn ang="0">
                              <a:pos x="117" y="878"/>
                            </a:cxn>
                            <a:cxn ang="0">
                              <a:pos x="127" y="934"/>
                            </a:cxn>
                            <a:cxn ang="0">
                              <a:pos x="131" y="1002"/>
                            </a:cxn>
                            <a:cxn ang="0">
                              <a:pos x="115" y="1040"/>
                            </a:cxn>
                            <a:cxn ang="0">
                              <a:pos x="89" y="1064"/>
                            </a:cxn>
                            <a:cxn ang="0">
                              <a:pos x="117" y="1112"/>
                            </a:cxn>
                            <a:cxn ang="0">
                              <a:pos x="151" y="1084"/>
                            </a:cxn>
                            <a:cxn ang="0">
                              <a:pos x="257" y="1116"/>
                            </a:cxn>
                            <a:cxn ang="0">
                              <a:pos x="307" y="1132"/>
                            </a:cxn>
                            <a:cxn ang="0">
                              <a:pos x="333" y="1116"/>
                            </a:cxn>
                            <a:cxn ang="0">
                              <a:pos x="361" y="1072"/>
                            </a:cxn>
                            <a:cxn ang="0">
                              <a:pos x="327" y="1036"/>
                            </a:cxn>
                            <a:cxn ang="0">
                              <a:pos x="385" y="958"/>
                            </a:cxn>
                            <a:cxn ang="0">
                              <a:pos x="429" y="916"/>
                            </a:cxn>
                            <a:cxn ang="0">
                              <a:pos x="399" y="844"/>
                            </a:cxn>
                            <a:cxn ang="0">
                              <a:pos x="457" y="774"/>
                            </a:cxn>
                            <a:cxn ang="0">
                              <a:pos x="423" y="670"/>
                            </a:cxn>
                            <a:cxn ang="0">
                              <a:pos x="401" y="608"/>
                            </a:cxn>
                            <a:cxn ang="0">
                              <a:pos x="333" y="616"/>
                            </a:cxn>
                            <a:cxn ang="0">
                              <a:pos x="267" y="590"/>
                            </a:cxn>
                            <a:cxn ang="0">
                              <a:pos x="245" y="504"/>
                            </a:cxn>
                            <a:cxn ang="0">
                              <a:pos x="265" y="444"/>
                            </a:cxn>
                            <a:cxn ang="0">
                              <a:pos x="325" y="404"/>
                            </a:cxn>
                            <a:cxn ang="0">
                              <a:pos x="333" y="362"/>
                            </a:cxn>
                            <a:cxn ang="0">
                              <a:pos x="291" y="322"/>
                            </a:cxn>
                            <a:cxn ang="0">
                              <a:pos x="215" y="246"/>
                            </a:cxn>
                            <a:cxn ang="0">
                              <a:pos x="195" y="222"/>
                            </a:cxn>
                            <a:cxn ang="0">
                              <a:pos x="209" y="182"/>
                            </a:cxn>
                            <a:cxn ang="0">
                              <a:pos x="225" y="152"/>
                            </a:cxn>
                            <a:cxn ang="0">
                              <a:pos x="253" y="128"/>
                            </a:cxn>
                          </a:cxnLst>
                          <a:rect l="0" t="0" r="r" b="b"/>
                          <a:pathLst>
                            <a:path w="457" h="1136">
                              <a:moveTo>
                                <a:pt x="253" y="128"/>
                              </a:moveTo>
                              <a:cubicBezTo>
                                <a:pt x="242" y="124"/>
                                <a:pt x="245" y="119"/>
                                <a:pt x="247" y="108"/>
                              </a:cubicBezTo>
                              <a:cubicBezTo>
                                <a:pt x="246" y="106"/>
                                <a:pt x="247" y="102"/>
                                <a:pt x="245" y="102"/>
                              </a:cubicBezTo>
                              <a:cubicBezTo>
                                <a:pt x="241" y="101"/>
                                <a:pt x="233" y="106"/>
                                <a:pt x="233" y="106"/>
                              </a:cubicBezTo>
                              <a:cubicBezTo>
                                <a:pt x="220" y="103"/>
                                <a:pt x="225" y="95"/>
                                <a:pt x="217" y="86"/>
                              </a:cubicBezTo>
                              <a:cubicBezTo>
                                <a:pt x="210" y="78"/>
                                <a:pt x="203" y="73"/>
                                <a:pt x="199" y="62"/>
                              </a:cubicBezTo>
                              <a:cubicBezTo>
                                <a:pt x="200" y="59"/>
                                <a:pt x="203" y="56"/>
                                <a:pt x="201" y="54"/>
                              </a:cubicBezTo>
                              <a:cubicBezTo>
                                <a:pt x="198" y="51"/>
                                <a:pt x="189" y="50"/>
                                <a:pt x="189" y="50"/>
                              </a:cubicBezTo>
                              <a:cubicBezTo>
                                <a:pt x="179" y="40"/>
                                <a:pt x="176" y="35"/>
                                <a:pt x="163" y="32"/>
                              </a:cubicBezTo>
                              <a:cubicBezTo>
                                <a:pt x="160" y="24"/>
                                <a:pt x="158" y="21"/>
                                <a:pt x="151" y="16"/>
                              </a:cubicBezTo>
                              <a:cubicBezTo>
                                <a:pt x="148" y="8"/>
                                <a:pt x="144" y="8"/>
                                <a:pt x="141" y="0"/>
                              </a:cubicBezTo>
                              <a:cubicBezTo>
                                <a:pt x="113" y="6"/>
                                <a:pt x="122" y="22"/>
                                <a:pt x="105" y="34"/>
                              </a:cubicBezTo>
                              <a:cubicBezTo>
                                <a:pt x="107" y="43"/>
                                <a:pt x="107" y="47"/>
                                <a:pt x="115" y="52"/>
                              </a:cubicBezTo>
                              <a:cubicBezTo>
                                <a:pt x="121" y="61"/>
                                <a:pt x="122" y="72"/>
                                <a:pt x="133" y="76"/>
                              </a:cubicBezTo>
                              <a:cubicBezTo>
                                <a:pt x="144" y="92"/>
                                <a:pt x="136" y="121"/>
                                <a:pt x="157" y="128"/>
                              </a:cubicBezTo>
                              <a:cubicBezTo>
                                <a:pt x="162" y="135"/>
                                <a:pt x="163" y="140"/>
                                <a:pt x="165" y="148"/>
                              </a:cubicBezTo>
                              <a:cubicBezTo>
                                <a:pt x="166" y="152"/>
                                <a:pt x="169" y="160"/>
                                <a:pt x="169" y="160"/>
                              </a:cubicBezTo>
                              <a:cubicBezTo>
                                <a:pt x="167" y="182"/>
                                <a:pt x="168" y="192"/>
                                <a:pt x="145" y="196"/>
                              </a:cubicBezTo>
                              <a:cubicBezTo>
                                <a:pt x="133" y="204"/>
                                <a:pt x="121" y="218"/>
                                <a:pt x="113" y="230"/>
                              </a:cubicBezTo>
                              <a:cubicBezTo>
                                <a:pt x="110" y="240"/>
                                <a:pt x="111" y="246"/>
                                <a:pt x="103" y="254"/>
                              </a:cubicBezTo>
                              <a:cubicBezTo>
                                <a:pt x="100" y="263"/>
                                <a:pt x="93" y="271"/>
                                <a:pt x="85" y="274"/>
                              </a:cubicBezTo>
                              <a:cubicBezTo>
                                <a:pt x="75" y="271"/>
                                <a:pt x="77" y="267"/>
                                <a:pt x="73" y="258"/>
                              </a:cubicBezTo>
                              <a:cubicBezTo>
                                <a:pt x="71" y="254"/>
                                <a:pt x="65" y="246"/>
                                <a:pt x="65" y="246"/>
                              </a:cubicBezTo>
                              <a:cubicBezTo>
                                <a:pt x="61" y="226"/>
                                <a:pt x="54" y="238"/>
                                <a:pt x="41" y="242"/>
                              </a:cubicBezTo>
                              <a:cubicBezTo>
                                <a:pt x="38" y="256"/>
                                <a:pt x="39" y="263"/>
                                <a:pt x="41" y="278"/>
                              </a:cubicBezTo>
                              <a:cubicBezTo>
                                <a:pt x="38" y="290"/>
                                <a:pt x="40" y="291"/>
                                <a:pt x="27" y="294"/>
                              </a:cubicBezTo>
                              <a:cubicBezTo>
                                <a:pt x="22" y="301"/>
                                <a:pt x="18" y="301"/>
                                <a:pt x="13" y="308"/>
                              </a:cubicBezTo>
                              <a:cubicBezTo>
                                <a:pt x="11" y="321"/>
                                <a:pt x="10" y="323"/>
                                <a:pt x="1" y="332"/>
                              </a:cubicBezTo>
                              <a:cubicBezTo>
                                <a:pt x="1" y="337"/>
                                <a:pt x="0" y="365"/>
                                <a:pt x="9" y="370"/>
                              </a:cubicBezTo>
                              <a:cubicBezTo>
                                <a:pt x="20" y="377"/>
                                <a:pt x="23" y="374"/>
                                <a:pt x="33" y="384"/>
                              </a:cubicBezTo>
                              <a:cubicBezTo>
                                <a:pt x="34" y="388"/>
                                <a:pt x="35" y="393"/>
                                <a:pt x="39" y="396"/>
                              </a:cubicBezTo>
                              <a:cubicBezTo>
                                <a:pt x="43" y="399"/>
                                <a:pt x="51" y="404"/>
                                <a:pt x="51" y="404"/>
                              </a:cubicBezTo>
                              <a:cubicBezTo>
                                <a:pt x="54" y="412"/>
                                <a:pt x="54" y="409"/>
                                <a:pt x="51" y="418"/>
                              </a:cubicBezTo>
                              <a:cubicBezTo>
                                <a:pt x="50" y="422"/>
                                <a:pt x="47" y="430"/>
                                <a:pt x="47" y="430"/>
                              </a:cubicBezTo>
                              <a:cubicBezTo>
                                <a:pt x="51" y="445"/>
                                <a:pt x="69" y="452"/>
                                <a:pt x="81" y="460"/>
                              </a:cubicBezTo>
                              <a:cubicBezTo>
                                <a:pt x="84" y="473"/>
                                <a:pt x="81" y="488"/>
                                <a:pt x="93" y="496"/>
                              </a:cubicBezTo>
                              <a:cubicBezTo>
                                <a:pt x="102" y="482"/>
                                <a:pt x="96" y="486"/>
                                <a:pt x="107" y="482"/>
                              </a:cubicBezTo>
                              <a:cubicBezTo>
                                <a:pt x="116" y="487"/>
                                <a:pt x="117" y="486"/>
                                <a:pt x="121" y="494"/>
                              </a:cubicBezTo>
                              <a:cubicBezTo>
                                <a:pt x="126" y="504"/>
                                <a:pt x="121" y="514"/>
                                <a:pt x="133" y="518"/>
                              </a:cubicBezTo>
                              <a:cubicBezTo>
                                <a:pt x="129" y="531"/>
                                <a:pt x="132" y="545"/>
                                <a:pt x="119" y="552"/>
                              </a:cubicBezTo>
                              <a:cubicBezTo>
                                <a:pt x="116" y="560"/>
                                <a:pt x="121" y="565"/>
                                <a:pt x="123" y="574"/>
                              </a:cubicBezTo>
                              <a:cubicBezTo>
                                <a:pt x="119" y="590"/>
                                <a:pt x="111" y="576"/>
                                <a:pt x="105" y="568"/>
                              </a:cubicBezTo>
                              <a:cubicBezTo>
                                <a:pt x="102" y="578"/>
                                <a:pt x="97" y="584"/>
                                <a:pt x="95" y="594"/>
                              </a:cubicBezTo>
                              <a:cubicBezTo>
                                <a:pt x="96" y="606"/>
                                <a:pt x="93" y="616"/>
                                <a:pt x="105" y="620"/>
                              </a:cubicBezTo>
                              <a:cubicBezTo>
                                <a:pt x="114" y="627"/>
                                <a:pt x="118" y="636"/>
                                <a:pt x="127" y="642"/>
                              </a:cubicBezTo>
                              <a:cubicBezTo>
                                <a:pt x="129" y="649"/>
                                <a:pt x="133" y="653"/>
                                <a:pt x="135" y="660"/>
                              </a:cubicBezTo>
                              <a:cubicBezTo>
                                <a:pt x="137" y="673"/>
                                <a:pt x="134" y="685"/>
                                <a:pt x="147" y="688"/>
                              </a:cubicBezTo>
                              <a:cubicBezTo>
                                <a:pt x="157" y="702"/>
                                <a:pt x="138" y="732"/>
                                <a:pt x="129" y="746"/>
                              </a:cubicBezTo>
                              <a:cubicBezTo>
                                <a:pt x="115" y="741"/>
                                <a:pt x="108" y="742"/>
                                <a:pt x="93" y="744"/>
                              </a:cubicBezTo>
                              <a:cubicBezTo>
                                <a:pt x="83" y="764"/>
                                <a:pt x="88" y="774"/>
                                <a:pt x="107" y="778"/>
                              </a:cubicBezTo>
                              <a:cubicBezTo>
                                <a:pt x="115" y="795"/>
                                <a:pt x="113" y="812"/>
                                <a:pt x="127" y="826"/>
                              </a:cubicBezTo>
                              <a:cubicBezTo>
                                <a:pt x="130" y="841"/>
                                <a:pt x="116" y="865"/>
                                <a:pt x="117" y="878"/>
                              </a:cubicBezTo>
                              <a:cubicBezTo>
                                <a:pt x="118" y="891"/>
                                <a:pt x="131" y="897"/>
                                <a:pt x="133" y="906"/>
                              </a:cubicBezTo>
                              <a:cubicBezTo>
                                <a:pt x="135" y="915"/>
                                <a:pt x="126" y="928"/>
                                <a:pt x="127" y="934"/>
                              </a:cubicBezTo>
                              <a:cubicBezTo>
                                <a:pt x="128" y="940"/>
                                <a:pt x="136" y="931"/>
                                <a:pt x="137" y="942"/>
                              </a:cubicBezTo>
                              <a:cubicBezTo>
                                <a:pt x="134" y="962"/>
                                <a:pt x="136" y="982"/>
                                <a:pt x="131" y="1002"/>
                              </a:cubicBezTo>
                              <a:cubicBezTo>
                                <a:pt x="130" y="1014"/>
                                <a:pt x="134" y="1027"/>
                                <a:pt x="129" y="1038"/>
                              </a:cubicBezTo>
                              <a:cubicBezTo>
                                <a:pt x="127" y="1042"/>
                                <a:pt x="119" y="1038"/>
                                <a:pt x="115" y="1040"/>
                              </a:cubicBezTo>
                              <a:cubicBezTo>
                                <a:pt x="111" y="1042"/>
                                <a:pt x="107" y="1057"/>
                                <a:pt x="107" y="1058"/>
                              </a:cubicBezTo>
                              <a:cubicBezTo>
                                <a:pt x="105" y="1064"/>
                                <a:pt x="89" y="1064"/>
                                <a:pt x="89" y="1064"/>
                              </a:cubicBezTo>
                              <a:cubicBezTo>
                                <a:pt x="84" y="1080"/>
                                <a:pt x="82" y="1104"/>
                                <a:pt x="97" y="1114"/>
                              </a:cubicBezTo>
                              <a:cubicBezTo>
                                <a:pt x="104" y="1113"/>
                                <a:pt x="111" y="1114"/>
                                <a:pt x="117" y="1112"/>
                              </a:cubicBezTo>
                              <a:cubicBezTo>
                                <a:pt x="119" y="1111"/>
                                <a:pt x="118" y="1108"/>
                                <a:pt x="119" y="1106"/>
                              </a:cubicBezTo>
                              <a:cubicBezTo>
                                <a:pt x="126" y="1098"/>
                                <a:pt x="141" y="1087"/>
                                <a:pt x="151" y="1084"/>
                              </a:cubicBezTo>
                              <a:cubicBezTo>
                                <a:pt x="170" y="1094"/>
                                <a:pt x="196" y="1106"/>
                                <a:pt x="217" y="1110"/>
                              </a:cubicBezTo>
                              <a:cubicBezTo>
                                <a:pt x="231" y="1113"/>
                                <a:pt x="244" y="1112"/>
                                <a:pt x="257" y="1116"/>
                              </a:cubicBezTo>
                              <a:cubicBezTo>
                                <a:pt x="263" y="1125"/>
                                <a:pt x="261" y="1133"/>
                                <a:pt x="271" y="1136"/>
                              </a:cubicBezTo>
                              <a:cubicBezTo>
                                <a:pt x="283" y="1134"/>
                                <a:pt x="295" y="1135"/>
                                <a:pt x="307" y="1132"/>
                              </a:cubicBezTo>
                              <a:cubicBezTo>
                                <a:pt x="312" y="1131"/>
                                <a:pt x="313" y="1123"/>
                                <a:pt x="317" y="1120"/>
                              </a:cubicBezTo>
                              <a:cubicBezTo>
                                <a:pt x="320" y="1118"/>
                                <a:pt x="332" y="1116"/>
                                <a:pt x="333" y="1116"/>
                              </a:cubicBezTo>
                              <a:cubicBezTo>
                                <a:pt x="342" y="1103"/>
                                <a:pt x="340" y="1102"/>
                                <a:pt x="357" y="1100"/>
                              </a:cubicBezTo>
                              <a:cubicBezTo>
                                <a:pt x="360" y="1093"/>
                                <a:pt x="365" y="1078"/>
                                <a:pt x="361" y="1072"/>
                              </a:cubicBezTo>
                              <a:cubicBezTo>
                                <a:pt x="357" y="1066"/>
                                <a:pt x="339" y="1068"/>
                                <a:pt x="333" y="1062"/>
                              </a:cubicBezTo>
                              <a:cubicBezTo>
                                <a:pt x="336" y="1052"/>
                                <a:pt x="339" y="1040"/>
                                <a:pt x="327" y="1036"/>
                              </a:cubicBezTo>
                              <a:cubicBezTo>
                                <a:pt x="331" y="1021"/>
                                <a:pt x="341" y="1022"/>
                                <a:pt x="355" y="1020"/>
                              </a:cubicBezTo>
                              <a:cubicBezTo>
                                <a:pt x="369" y="1000"/>
                                <a:pt x="366" y="977"/>
                                <a:pt x="385" y="958"/>
                              </a:cubicBezTo>
                              <a:cubicBezTo>
                                <a:pt x="389" y="946"/>
                                <a:pt x="404" y="939"/>
                                <a:pt x="415" y="934"/>
                              </a:cubicBezTo>
                              <a:cubicBezTo>
                                <a:pt x="420" y="929"/>
                                <a:pt x="429" y="916"/>
                                <a:pt x="429" y="916"/>
                              </a:cubicBezTo>
                              <a:cubicBezTo>
                                <a:pt x="427" y="883"/>
                                <a:pt x="434" y="884"/>
                                <a:pt x="409" y="878"/>
                              </a:cubicBezTo>
                              <a:cubicBezTo>
                                <a:pt x="407" y="852"/>
                                <a:pt x="405" y="861"/>
                                <a:pt x="399" y="844"/>
                              </a:cubicBezTo>
                              <a:cubicBezTo>
                                <a:pt x="402" y="805"/>
                                <a:pt x="404" y="803"/>
                                <a:pt x="441" y="798"/>
                              </a:cubicBezTo>
                              <a:cubicBezTo>
                                <a:pt x="447" y="789"/>
                                <a:pt x="453" y="785"/>
                                <a:pt x="457" y="774"/>
                              </a:cubicBezTo>
                              <a:cubicBezTo>
                                <a:pt x="453" y="750"/>
                                <a:pt x="445" y="722"/>
                                <a:pt x="431" y="702"/>
                              </a:cubicBezTo>
                              <a:cubicBezTo>
                                <a:pt x="429" y="693"/>
                                <a:pt x="428" y="677"/>
                                <a:pt x="423" y="670"/>
                              </a:cubicBezTo>
                              <a:cubicBezTo>
                                <a:pt x="415" y="660"/>
                                <a:pt x="405" y="655"/>
                                <a:pt x="401" y="642"/>
                              </a:cubicBezTo>
                              <a:cubicBezTo>
                                <a:pt x="397" y="633"/>
                                <a:pt x="406" y="614"/>
                                <a:pt x="401" y="608"/>
                              </a:cubicBezTo>
                              <a:cubicBezTo>
                                <a:pt x="396" y="602"/>
                                <a:pt x="380" y="605"/>
                                <a:pt x="369" y="606"/>
                              </a:cubicBezTo>
                              <a:cubicBezTo>
                                <a:pt x="352" y="608"/>
                                <a:pt x="347" y="611"/>
                                <a:pt x="333" y="616"/>
                              </a:cubicBezTo>
                              <a:cubicBezTo>
                                <a:pt x="316" y="614"/>
                                <a:pt x="300" y="616"/>
                                <a:pt x="283" y="614"/>
                              </a:cubicBezTo>
                              <a:cubicBezTo>
                                <a:pt x="279" y="602"/>
                                <a:pt x="277" y="597"/>
                                <a:pt x="267" y="590"/>
                              </a:cubicBezTo>
                              <a:cubicBezTo>
                                <a:pt x="260" y="568"/>
                                <a:pt x="263" y="582"/>
                                <a:pt x="265" y="546"/>
                              </a:cubicBezTo>
                              <a:cubicBezTo>
                                <a:pt x="263" y="532"/>
                                <a:pt x="253" y="516"/>
                                <a:pt x="245" y="504"/>
                              </a:cubicBezTo>
                              <a:cubicBezTo>
                                <a:pt x="243" y="492"/>
                                <a:pt x="241" y="485"/>
                                <a:pt x="231" y="478"/>
                              </a:cubicBezTo>
                              <a:cubicBezTo>
                                <a:pt x="221" y="447"/>
                                <a:pt x="233" y="446"/>
                                <a:pt x="265" y="444"/>
                              </a:cubicBezTo>
                              <a:cubicBezTo>
                                <a:pt x="269" y="431"/>
                                <a:pt x="257" y="407"/>
                                <a:pt x="273" y="402"/>
                              </a:cubicBezTo>
                              <a:cubicBezTo>
                                <a:pt x="296" y="404"/>
                                <a:pt x="301" y="406"/>
                                <a:pt x="325" y="404"/>
                              </a:cubicBezTo>
                              <a:cubicBezTo>
                                <a:pt x="326" y="402"/>
                                <a:pt x="327" y="400"/>
                                <a:pt x="327" y="398"/>
                              </a:cubicBezTo>
                              <a:cubicBezTo>
                                <a:pt x="327" y="392"/>
                                <a:pt x="333" y="371"/>
                                <a:pt x="333" y="362"/>
                              </a:cubicBezTo>
                              <a:cubicBezTo>
                                <a:pt x="333" y="353"/>
                                <a:pt x="332" y="349"/>
                                <a:pt x="325" y="342"/>
                              </a:cubicBezTo>
                              <a:cubicBezTo>
                                <a:pt x="324" y="329"/>
                                <a:pt x="300" y="328"/>
                                <a:pt x="291" y="322"/>
                              </a:cubicBezTo>
                              <a:cubicBezTo>
                                <a:pt x="284" y="301"/>
                                <a:pt x="265" y="288"/>
                                <a:pt x="249" y="274"/>
                              </a:cubicBezTo>
                              <a:cubicBezTo>
                                <a:pt x="237" y="264"/>
                                <a:pt x="230" y="251"/>
                                <a:pt x="215" y="246"/>
                              </a:cubicBezTo>
                              <a:cubicBezTo>
                                <a:pt x="202" y="226"/>
                                <a:pt x="223" y="256"/>
                                <a:pt x="203" y="234"/>
                              </a:cubicBezTo>
                              <a:cubicBezTo>
                                <a:pt x="200" y="230"/>
                                <a:pt x="195" y="222"/>
                                <a:pt x="195" y="222"/>
                              </a:cubicBezTo>
                              <a:cubicBezTo>
                                <a:pt x="192" y="208"/>
                                <a:pt x="188" y="205"/>
                                <a:pt x="203" y="200"/>
                              </a:cubicBezTo>
                              <a:cubicBezTo>
                                <a:pt x="205" y="194"/>
                                <a:pt x="209" y="182"/>
                                <a:pt x="209" y="182"/>
                              </a:cubicBezTo>
                              <a:cubicBezTo>
                                <a:pt x="210" y="175"/>
                                <a:pt x="212" y="173"/>
                                <a:pt x="217" y="168"/>
                              </a:cubicBezTo>
                              <a:cubicBezTo>
                                <a:pt x="220" y="165"/>
                                <a:pt x="225" y="152"/>
                                <a:pt x="225" y="152"/>
                              </a:cubicBezTo>
                              <a:cubicBezTo>
                                <a:pt x="230" y="145"/>
                                <a:pt x="234" y="141"/>
                                <a:pt x="241" y="136"/>
                              </a:cubicBezTo>
                              <a:cubicBezTo>
                                <a:pt x="247" y="128"/>
                                <a:pt x="243" y="131"/>
                                <a:pt x="253" y="128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 cmpd="sng">
                          <a:solidFill>
                            <a:srgbClr val="9292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/>
                        <a:lstStyle>
                          <a:defPPr>
                            <a:defRPr lang="es-CO"/>
                          </a:defPPr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/>
                          </a:pPr>
                          <a:endParaRPr lang="es-CO" sz="2707" u="sng" dirty="0">
                            <a:solidFill>
                              <a:prstClr val="black"/>
                            </a:solidFill>
                            <a:latin typeface="Kozuka Gothic Pr6N B" pitchFamily="34" charset="-128"/>
                            <a:ea typeface="Kozuka Gothic Pr6N B" pitchFamily="34" charset="-128"/>
                          </a:endParaRPr>
                        </a:p>
                      </p:txBody>
                    </p:sp>
                    <p:sp>
                      <p:nvSpPr>
                        <p:cNvPr id="37" name="Freeform 6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807075" y="3260725"/>
                          <a:ext cx="433388" cy="30162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0" y="70"/>
                            </a:cxn>
                            <a:cxn ang="0">
                              <a:pos x="16" y="86"/>
                            </a:cxn>
                            <a:cxn ang="0">
                              <a:pos x="40" y="78"/>
                            </a:cxn>
                            <a:cxn ang="0">
                              <a:pos x="50" y="86"/>
                            </a:cxn>
                            <a:cxn ang="0">
                              <a:pos x="42" y="120"/>
                            </a:cxn>
                            <a:cxn ang="0">
                              <a:pos x="24" y="108"/>
                            </a:cxn>
                            <a:cxn ang="0">
                              <a:pos x="14" y="140"/>
                            </a:cxn>
                            <a:cxn ang="0">
                              <a:pos x="0" y="170"/>
                            </a:cxn>
                            <a:cxn ang="0">
                              <a:pos x="10" y="190"/>
                            </a:cxn>
                            <a:cxn ang="0">
                              <a:pos x="20" y="170"/>
                            </a:cxn>
                            <a:cxn ang="0">
                              <a:pos x="24" y="158"/>
                            </a:cxn>
                            <a:cxn ang="0">
                              <a:pos x="50" y="174"/>
                            </a:cxn>
                            <a:cxn ang="0">
                              <a:pos x="72" y="192"/>
                            </a:cxn>
                            <a:cxn ang="0">
                              <a:pos x="104" y="192"/>
                            </a:cxn>
                            <a:cxn ang="0">
                              <a:pos x="122" y="204"/>
                            </a:cxn>
                            <a:cxn ang="0">
                              <a:pos x="138" y="210"/>
                            </a:cxn>
                            <a:cxn ang="0">
                              <a:pos x="144" y="166"/>
                            </a:cxn>
                            <a:cxn ang="0">
                              <a:pos x="170" y="140"/>
                            </a:cxn>
                            <a:cxn ang="0">
                              <a:pos x="196" y="132"/>
                            </a:cxn>
                            <a:cxn ang="0">
                              <a:pos x="202" y="110"/>
                            </a:cxn>
                            <a:cxn ang="0">
                              <a:pos x="232" y="102"/>
                            </a:cxn>
                            <a:cxn ang="0">
                              <a:pos x="250" y="94"/>
                            </a:cxn>
                            <a:cxn ang="0">
                              <a:pos x="268" y="104"/>
                            </a:cxn>
                            <a:cxn ang="0">
                              <a:pos x="274" y="108"/>
                            </a:cxn>
                            <a:cxn ang="0">
                              <a:pos x="282" y="86"/>
                            </a:cxn>
                            <a:cxn ang="0">
                              <a:pos x="290" y="74"/>
                            </a:cxn>
                            <a:cxn ang="0">
                              <a:pos x="302" y="14"/>
                            </a:cxn>
                            <a:cxn ang="0">
                              <a:pos x="280" y="12"/>
                            </a:cxn>
                            <a:cxn ang="0">
                              <a:pos x="258" y="8"/>
                            </a:cxn>
                            <a:cxn ang="0">
                              <a:pos x="246" y="0"/>
                            </a:cxn>
                            <a:cxn ang="0">
                              <a:pos x="228" y="2"/>
                            </a:cxn>
                            <a:cxn ang="0">
                              <a:pos x="216" y="6"/>
                            </a:cxn>
                            <a:cxn ang="0">
                              <a:pos x="204" y="14"/>
                            </a:cxn>
                            <a:cxn ang="0">
                              <a:pos x="196" y="28"/>
                            </a:cxn>
                            <a:cxn ang="0">
                              <a:pos x="160" y="60"/>
                            </a:cxn>
                            <a:cxn ang="0">
                              <a:pos x="126" y="38"/>
                            </a:cxn>
                            <a:cxn ang="0">
                              <a:pos x="108" y="18"/>
                            </a:cxn>
                            <a:cxn ang="0">
                              <a:pos x="82" y="2"/>
                            </a:cxn>
                            <a:cxn ang="0">
                              <a:pos x="72" y="18"/>
                            </a:cxn>
                            <a:cxn ang="0">
                              <a:pos x="64" y="60"/>
                            </a:cxn>
                            <a:cxn ang="0">
                              <a:pos x="42" y="48"/>
                            </a:cxn>
                            <a:cxn ang="0">
                              <a:pos x="20" y="62"/>
                            </a:cxn>
                            <a:cxn ang="0">
                              <a:pos x="10" y="70"/>
                            </a:cxn>
                          </a:cxnLst>
                          <a:rect l="0" t="0" r="r" b="b"/>
                          <a:pathLst>
                            <a:path w="302" h="216">
                              <a:moveTo>
                                <a:pt x="10" y="70"/>
                              </a:moveTo>
                              <a:cubicBezTo>
                                <a:pt x="13" y="79"/>
                                <a:pt x="7" y="80"/>
                                <a:pt x="16" y="86"/>
                              </a:cubicBezTo>
                              <a:cubicBezTo>
                                <a:pt x="26" y="76"/>
                                <a:pt x="26" y="76"/>
                                <a:pt x="40" y="78"/>
                              </a:cubicBezTo>
                              <a:cubicBezTo>
                                <a:pt x="42" y="82"/>
                                <a:pt x="50" y="82"/>
                                <a:pt x="50" y="86"/>
                              </a:cubicBezTo>
                              <a:cubicBezTo>
                                <a:pt x="54" y="118"/>
                                <a:pt x="57" y="115"/>
                                <a:pt x="42" y="120"/>
                              </a:cubicBezTo>
                              <a:cubicBezTo>
                                <a:pt x="37" y="113"/>
                                <a:pt x="32" y="111"/>
                                <a:pt x="24" y="108"/>
                              </a:cubicBezTo>
                              <a:cubicBezTo>
                                <a:pt x="11" y="112"/>
                                <a:pt x="16" y="128"/>
                                <a:pt x="14" y="140"/>
                              </a:cubicBezTo>
                              <a:cubicBezTo>
                                <a:pt x="13" y="150"/>
                                <a:pt x="3" y="160"/>
                                <a:pt x="0" y="170"/>
                              </a:cubicBezTo>
                              <a:cubicBezTo>
                                <a:pt x="2" y="179"/>
                                <a:pt x="0" y="187"/>
                                <a:pt x="10" y="190"/>
                              </a:cubicBezTo>
                              <a:cubicBezTo>
                                <a:pt x="20" y="187"/>
                                <a:pt x="17" y="179"/>
                                <a:pt x="20" y="170"/>
                              </a:cubicBezTo>
                              <a:cubicBezTo>
                                <a:pt x="21" y="166"/>
                                <a:pt x="24" y="158"/>
                                <a:pt x="24" y="158"/>
                              </a:cubicBezTo>
                              <a:cubicBezTo>
                                <a:pt x="33" y="164"/>
                                <a:pt x="40" y="172"/>
                                <a:pt x="50" y="174"/>
                              </a:cubicBezTo>
                              <a:cubicBezTo>
                                <a:pt x="59" y="180"/>
                                <a:pt x="64" y="184"/>
                                <a:pt x="72" y="192"/>
                              </a:cubicBezTo>
                              <a:cubicBezTo>
                                <a:pt x="84" y="188"/>
                                <a:pt x="85" y="187"/>
                                <a:pt x="104" y="192"/>
                              </a:cubicBezTo>
                              <a:cubicBezTo>
                                <a:pt x="111" y="194"/>
                                <a:pt x="122" y="204"/>
                                <a:pt x="122" y="204"/>
                              </a:cubicBezTo>
                              <a:cubicBezTo>
                                <a:pt x="127" y="212"/>
                                <a:pt x="129" y="216"/>
                                <a:pt x="138" y="210"/>
                              </a:cubicBezTo>
                              <a:cubicBezTo>
                                <a:pt x="139" y="192"/>
                                <a:pt x="139" y="182"/>
                                <a:pt x="144" y="166"/>
                              </a:cubicBezTo>
                              <a:cubicBezTo>
                                <a:pt x="147" y="142"/>
                                <a:pt x="153" y="151"/>
                                <a:pt x="170" y="140"/>
                              </a:cubicBezTo>
                              <a:cubicBezTo>
                                <a:pt x="181" y="123"/>
                                <a:pt x="162" y="149"/>
                                <a:pt x="196" y="132"/>
                              </a:cubicBezTo>
                              <a:cubicBezTo>
                                <a:pt x="203" y="129"/>
                                <a:pt x="196" y="114"/>
                                <a:pt x="202" y="110"/>
                              </a:cubicBezTo>
                              <a:cubicBezTo>
                                <a:pt x="213" y="103"/>
                                <a:pt x="218" y="104"/>
                                <a:pt x="232" y="102"/>
                              </a:cubicBezTo>
                              <a:cubicBezTo>
                                <a:pt x="237" y="98"/>
                                <a:pt x="250" y="94"/>
                                <a:pt x="250" y="94"/>
                              </a:cubicBezTo>
                              <a:cubicBezTo>
                                <a:pt x="261" y="98"/>
                                <a:pt x="254" y="95"/>
                                <a:pt x="268" y="104"/>
                              </a:cubicBezTo>
                              <a:cubicBezTo>
                                <a:pt x="270" y="105"/>
                                <a:pt x="274" y="108"/>
                                <a:pt x="274" y="108"/>
                              </a:cubicBezTo>
                              <a:cubicBezTo>
                                <a:pt x="287" y="99"/>
                                <a:pt x="274" y="110"/>
                                <a:pt x="282" y="86"/>
                              </a:cubicBezTo>
                              <a:cubicBezTo>
                                <a:pt x="284" y="81"/>
                                <a:pt x="290" y="74"/>
                                <a:pt x="290" y="74"/>
                              </a:cubicBezTo>
                              <a:cubicBezTo>
                                <a:pt x="291" y="54"/>
                                <a:pt x="291" y="31"/>
                                <a:pt x="302" y="14"/>
                              </a:cubicBezTo>
                              <a:cubicBezTo>
                                <a:pt x="296" y="5"/>
                                <a:pt x="290" y="10"/>
                                <a:pt x="280" y="12"/>
                              </a:cubicBezTo>
                              <a:cubicBezTo>
                                <a:pt x="277" y="12"/>
                                <a:pt x="263" y="11"/>
                                <a:pt x="258" y="8"/>
                              </a:cubicBezTo>
                              <a:cubicBezTo>
                                <a:pt x="254" y="6"/>
                                <a:pt x="246" y="0"/>
                                <a:pt x="246" y="0"/>
                              </a:cubicBezTo>
                              <a:cubicBezTo>
                                <a:pt x="240" y="1"/>
                                <a:pt x="234" y="1"/>
                                <a:pt x="228" y="2"/>
                              </a:cubicBezTo>
                              <a:cubicBezTo>
                                <a:pt x="224" y="3"/>
                                <a:pt x="216" y="6"/>
                                <a:pt x="216" y="6"/>
                              </a:cubicBezTo>
                              <a:cubicBezTo>
                                <a:pt x="213" y="9"/>
                                <a:pt x="207" y="11"/>
                                <a:pt x="204" y="14"/>
                              </a:cubicBezTo>
                              <a:cubicBezTo>
                                <a:pt x="200" y="18"/>
                                <a:pt x="199" y="24"/>
                                <a:pt x="196" y="28"/>
                              </a:cubicBezTo>
                              <a:cubicBezTo>
                                <a:pt x="189" y="49"/>
                                <a:pt x="176" y="49"/>
                                <a:pt x="160" y="60"/>
                              </a:cubicBezTo>
                              <a:cubicBezTo>
                                <a:pt x="148" y="54"/>
                                <a:pt x="137" y="46"/>
                                <a:pt x="126" y="38"/>
                              </a:cubicBezTo>
                              <a:cubicBezTo>
                                <a:pt x="120" y="29"/>
                                <a:pt x="119" y="22"/>
                                <a:pt x="108" y="18"/>
                              </a:cubicBezTo>
                              <a:cubicBezTo>
                                <a:pt x="91" y="24"/>
                                <a:pt x="93" y="9"/>
                                <a:pt x="82" y="2"/>
                              </a:cubicBezTo>
                              <a:cubicBezTo>
                                <a:pt x="73" y="5"/>
                                <a:pt x="75" y="10"/>
                                <a:pt x="72" y="18"/>
                              </a:cubicBezTo>
                              <a:cubicBezTo>
                                <a:pt x="69" y="36"/>
                                <a:pt x="68" y="44"/>
                                <a:pt x="64" y="60"/>
                              </a:cubicBezTo>
                              <a:cubicBezTo>
                                <a:pt x="54" y="58"/>
                                <a:pt x="50" y="54"/>
                                <a:pt x="42" y="48"/>
                              </a:cubicBezTo>
                              <a:cubicBezTo>
                                <a:pt x="26" y="51"/>
                                <a:pt x="31" y="53"/>
                                <a:pt x="20" y="62"/>
                              </a:cubicBezTo>
                              <a:cubicBezTo>
                                <a:pt x="17" y="65"/>
                                <a:pt x="7" y="73"/>
                                <a:pt x="10" y="7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 cmpd="sng">
                          <a:solidFill>
                            <a:srgbClr val="9292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/>
                        <a:lstStyle>
                          <a:defPPr>
                            <a:defRPr lang="es-CO"/>
                          </a:defPPr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/>
                          </a:pPr>
                          <a:endParaRPr lang="es-CO" sz="2707" u="sng" dirty="0">
                            <a:solidFill>
                              <a:prstClr val="black"/>
                            </a:solidFill>
                            <a:latin typeface="Kozuka Gothic Pr6N B" pitchFamily="34" charset="-128"/>
                            <a:ea typeface="Kozuka Gothic Pr6N B" pitchFamily="34" charset="-128"/>
                          </a:endParaRPr>
                        </a:p>
                      </p:txBody>
                    </p:sp>
                  </p:grpSp>
                  <p:sp>
                    <p:nvSpPr>
                      <p:cNvPr id="32" name="Freeform 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773863" y="3059113"/>
                        <a:ext cx="1128712" cy="7032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5" y="413"/>
                          </a:cxn>
                          <a:cxn ang="0">
                            <a:pos x="61" y="469"/>
                          </a:cxn>
                          <a:cxn ang="0">
                            <a:pos x="103" y="497"/>
                          </a:cxn>
                          <a:cxn ang="0">
                            <a:pos x="137" y="483"/>
                          </a:cxn>
                          <a:cxn ang="0">
                            <a:pos x="193" y="469"/>
                          </a:cxn>
                          <a:cxn ang="0">
                            <a:pos x="237" y="459"/>
                          </a:cxn>
                          <a:cxn ang="0">
                            <a:pos x="279" y="459"/>
                          </a:cxn>
                          <a:cxn ang="0">
                            <a:pos x="319" y="429"/>
                          </a:cxn>
                          <a:cxn ang="0">
                            <a:pos x="369" y="409"/>
                          </a:cxn>
                          <a:cxn ang="0">
                            <a:pos x="485" y="355"/>
                          </a:cxn>
                          <a:cxn ang="0">
                            <a:pos x="553" y="285"/>
                          </a:cxn>
                          <a:cxn ang="0">
                            <a:pos x="633" y="209"/>
                          </a:cxn>
                          <a:cxn ang="0">
                            <a:pos x="713" y="179"/>
                          </a:cxn>
                          <a:cxn ang="0">
                            <a:pos x="757" y="119"/>
                          </a:cxn>
                          <a:cxn ang="0">
                            <a:pos x="759" y="63"/>
                          </a:cxn>
                          <a:cxn ang="0">
                            <a:pos x="739" y="43"/>
                          </a:cxn>
                          <a:cxn ang="0">
                            <a:pos x="673" y="3"/>
                          </a:cxn>
                          <a:cxn ang="0">
                            <a:pos x="623" y="25"/>
                          </a:cxn>
                          <a:cxn ang="0">
                            <a:pos x="431" y="19"/>
                          </a:cxn>
                          <a:cxn ang="0">
                            <a:pos x="365" y="43"/>
                          </a:cxn>
                          <a:cxn ang="0">
                            <a:pos x="279" y="39"/>
                          </a:cxn>
                          <a:cxn ang="0">
                            <a:pos x="241" y="55"/>
                          </a:cxn>
                          <a:cxn ang="0">
                            <a:pos x="173" y="57"/>
                          </a:cxn>
                          <a:cxn ang="0">
                            <a:pos x="205" y="157"/>
                          </a:cxn>
                          <a:cxn ang="0">
                            <a:pos x="179" y="215"/>
                          </a:cxn>
                          <a:cxn ang="0">
                            <a:pos x="149" y="207"/>
                          </a:cxn>
                          <a:cxn ang="0">
                            <a:pos x="123" y="233"/>
                          </a:cxn>
                          <a:cxn ang="0">
                            <a:pos x="91" y="259"/>
                          </a:cxn>
                          <a:cxn ang="0">
                            <a:pos x="43" y="251"/>
                          </a:cxn>
                          <a:cxn ang="0">
                            <a:pos x="35" y="297"/>
                          </a:cxn>
                          <a:cxn ang="0">
                            <a:pos x="15" y="343"/>
                          </a:cxn>
                          <a:cxn ang="0">
                            <a:pos x="9" y="381"/>
                          </a:cxn>
                        </a:cxnLst>
                        <a:rect l="0" t="0" r="r" b="b"/>
                        <a:pathLst>
                          <a:path w="788" h="503">
                            <a:moveTo>
                              <a:pt x="9" y="381"/>
                            </a:moveTo>
                            <a:cubicBezTo>
                              <a:pt x="18" y="393"/>
                              <a:pt x="17" y="397"/>
                              <a:pt x="15" y="413"/>
                            </a:cubicBezTo>
                            <a:cubicBezTo>
                              <a:pt x="17" y="424"/>
                              <a:pt x="27" y="442"/>
                              <a:pt x="37" y="449"/>
                            </a:cubicBezTo>
                            <a:cubicBezTo>
                              <a:pt x="48" y="466"/>
                              <a:pt x="35" y="472"/>
                              <a:pt x="61" y="469"/>
                            </a:cubicBezTo>
                            <a:cubicBezTo>
                              <a:pt x="72" y="473"/>
                              <a:pt x="65" y="488"/>
                              <a:pt x="73" y="491"/>
                            </a:cubicBezTo>
                            <a:cubicBezTo>
                              <a:pt x="83" y="494"/>
                              <a:pt x="92" y="496"/>
                              <a:pt x="103" y="497"/>
                            </a:cubicBezTo>
                            <a:cubicBezTo>
                              <a:pt x="118" y="502"/>
                              <a:pt x="111" y="503"/>
                              <a:pt x="123" y="497"/>
                            </a:cubicBezTo>
                            <a:cubicBezTo>
                              <a:pt x="132" y="483"/>
                              <a:pt x="126" y="487"/>
                              <a:pt x="137" y="483"/>
                            </a:cubicBezTo>
                            <a:cubicBezTo>
                              <a:pt x="152" y="485"/>
                              <a:pt x="161" y="487"/>
                              <a:pt x="177" y="483"/>
                            </a:cubicBezTo>
                            <a:cubicBezTo>
                              <a:pt x="181" y="482"/>
                              <a:pt x="186" y="471"/>
                              <a:pt x="193" y="469"/>
                            </a:cubicBezTo>
                            <a:cubicBezTo>
                              <a:pt x="199" y="460"/>
                              <a:pt x="207" y="463"/>
                              <a:pt x="215" y="455"/>
                            </a:cubicBezTo>
                            <a:cubicBezTo>
                              <a:pt x="222" y="456"/>
                              <a:pt x="232" y="454"/>
                              <a:pt x="237" y="459"/>
                            </a:cubicBezTo>
                            <a:cubicBezTo>
                              <a:pt x="244" y="466"/>
                              <a:pt x="240" y="471"/>
                              <a:pt x="249" y="477"/>
                            </a:cubicBezTo>
                            <a:cubicBezTo>
                              <a:pt x="268" y="464"/>
                              <a:pt x="251" y="463"/>
                              <a:pt x="279" y="459"/>
                            </a:cubicBezTo>
                            <a:cubicBezTo>
                              <a:pt x="293" y="452"/>
                              <a:pt x="295" y="449"/>
                              <a:pt x="303" y="435"/>
                            </a:cubicBezTo>
                            <a:cubicBezTo>
                              <a:pt x="306" y="423"/>
                              <a:pt x="309" y="424"/>
                              <a:pt x="319" y="429"/>
                            </a:cubicBezTo>
                            <a:cubicBezTo>
                              <a:pt x="330" y="423"/>
                              <a:pt x="334" y="418"/>
                              <a:pt x="347" y="415"/>
                            </a:cubicBezTo>
                            <a:cubicBezTo>
                              <a:pt x="354" y="413"/>
                              <a:pt x="369" y="409"/>
                              <a:pt x="369" y="409"/>
                            </a:cubicBezTo>
                            <a:cubicBezTo>
                              <a:pt x="374" y="393"/>
                              <a:pt x="426" y="383"/>
                              <a:pt x="441" y="381"/>
                            </a:cubicBezTo>
                            <a:cubicBezTo>
                              <a:pt x="457" y="373"/>
                              <a:pt x="469" y="360"/>
                              <a:pt x="485" y="355"/>
                            </a:cubicBezTo>
                            <a:cubicBezTo>
                              <a:pt x="492" y="344"/>
                              <a:pt x="496" y="342"/>
                              <a:pt x="505" y="333"/>
                            </a:cubicBezTo>
                            <a:cubicBezTo>
                              <a:pt x="511" y="303"/>
                              <a:pt x="521" y="289"/>
                              <a:pt x="553" y="285"/>
                            </a:cubicBezTo>
                            <a:cubicBezTo>
                              <a:pt x="567" y="271"/>
                              <a:pt x="582" y="252"/>
                              <a:pt x="593" y="235"/>
                            </a:cubicBezTo>
                            <a:cubicBezTo>
                              <a:pt x="599" y="209"/>
                              <a:pt x="607" y="211"/>
                              <a:pt x="633" y="209"/>
                            </a:cubicBezTo>
                            <a:cubicBezTo>
                              <a:pt x="646" y="205"/>
                              <a:pt x="652" y="190"/>
                              <a:pt x="665" y="187"/>
                            </a:cubicBezTo>
                            <a:cubicBezTo>
                              <a:pt x="681" y="176"/>
                              <a:pt x="690" y="180"/>
                              <a:pt x="713" y="179"/>
                            </a:cubicBezTo>
                            <a:cubicBezTo>
                              <a:pt x="722" y="165"/>
                              <a:pt x="729" y="150"/>
                              <a:pt x="743" y="141"/>
                            </a:cubicBezTo>
                            <a:cubicBezTo>
                              <a:pt x="748" y="134"/>
                              <a:pt x="752" y="126"/>
                              <a:pt x="757" y="119"/>
                            </a:cubicBezTo>
                            <a:cubicBezTo>
                              <a:pt x="761" y="107"/>
                              <a:pt x="766" y="96"/>
                              <a:pt x="777" y="89"/>
                            </a:cubicBezTo>
                            <a:cubicBezTo>
                              <a:pt x="788" y="72"/>
                              <a:pt x="771" y="69"/>
                              <a:pt x="759" y="63"/>
                            </a:cubicBezTo>
                            <a:cubicBezTo>
                              <a:pt x="756" y="59"/>
                              <a:pt x="754" y="55"/>
                              <a:pt x="751" y="51"/>
                            </a:cubicBezTo>
                            <a:cubicBezTo>
                              <a:pt x="748" y="47"/>
                              <a:pt x="739" y="43"/>
                              <a:pt x="739" y="43"/>
                            </a:cubicBezTo>
                            <a:cubicBezTo>
                              <a:pt x="727" y="25"/>
                              <a:pt x="717" y="20"/>
                              <a:pt x="697" y="17"/>
                            </a:cubicBezTo>
                            <a:cubicBezTo>
                              <a:pt x="689" y="11"/>
                              <a:pt x="682" y="6"/>
                              <a:pt x="673" y="3"/>
                            </a:cubicBezTo>
                            <a:cubicBezTo>
                              <a:pt x="662" y="4"/>
                              <a:pt x="648" y="0"/>
                              <a:pt x="639" y="7"/>
                            </a:cubicBezTo>
                            <a:cubicBezTo>
                              <a:pt x="633" y="12"/>
                              <a:pt x="623" y="25"/>
                              <a:pt x="623" y="25"/>
                            </a:cubicBezTo>
                            <a:cubicBezTo>
                              <a:pt x="575" y="23"/>
                              <a:pt x="535" y="16"/>
                              <a:pt x="485" y="15"/>
                            </a:cubicBezTo>
                            <a:cubicBezTo>
                              <a:pt x="473" y="11"/>
                              <a:pt x="442" y="18"/>
                              <a:pt x="431" y="19"/>
                            </a:cubicBezTo>
                            <a:cubicBezTo>
                              <a:pt x="415" y="24"/>
                              <a:pt x="409" y="31"/>
                              <a:pt x="391" y="33"/>
                            </a:cubicBezTo>
                            <a:cubicBezTo>
                              <a:pt x="383" y="45"/>
                              <a:pt x="380" y="45"/>
                              <a:pt x="365" y="43"/>
                            </a:cubicBezTo>
                            <a:cubicBezTo>
                              <a:pt x="351" y="27"/>
                              <a:pt x="356" y="27"/>
                              <a:pt x="335" y="23"/>
                            </a:cubicBezTo>
                            <a:cubicBezTo>
                              <a:pt x="313" y="26"/>
                              <a:pt x="302" y="37"/>
                              <a:pt x="279" y="39"/>
                            </a:cubicBezTo>
                            <a:cubicBezTo>
                              <a:pt x="270" y="45"/>
                              <a:pt x="263" y="48"/>
                              <a:pt x="253" y="51"/>
                            </a:cubicBezTo>
                            <a:cubicBezTo>
                              <a:pt x="249" y="52"/>
                              <a:pt x="241" y="55"/>
                              <a:pt x="241" y="55"/>
                            </a:cubicBezTo>
                            <a:cubicBezTo>
                              <a:pt x="235" y="73"/>
                              <a:pt x="208" y="56"/>
                              <a:pt x="195" y="55"/>
                            </a:cubicBezTo>
                            <a:cubicBezTo>
                              <a:pt x="186" y="52"/>
                              <a:pt x="183" y="54"/>
                              <a:pt x="173" y="57"/>
                            </a:cubicBezTo>
                            <a:cubicBezTo>
                              <a:pt x="167" y="75"/>
                              <a:pt x="175" y="94"/>
                              <a:pt x="169" y="113"/>
                            </a:cubicBezTo>
                            <a:cubicBezTo>
                              <a:pt x="174" y="132"/>
                              <a:pt x="197" y="134"/>
                              <a:pt x="205" y="157"/>
                            </a:cubicBezTo>
                            <a:cubicBezTo>
                              <a:pt x="202" y="169"/>
                              <a:pt x="197" y="177"/>
                              <a:pt x="189" y="185"/>
                            </a:cubicBezTo>
                            <a:cubicBezTo>
                              <a:pt x="185" y="196"/>
                              <a:pt x="181" y="203"/>
                              <a:pt x="179" y="215"/>
                            </a:cubicBezTo>
                            <a:cubicBezTo>
                              <a:pt x="168" y="212"/>
                              <a:pt x="173" y="208"/>
                              <a:pt x="163" y="205"/>
                            </a:cubicBezTo>
                            <a:cubicBezTo>
                              <a:pt x="158" y="206"/>
                              <a:pt x="153" y="204"/>
                              <a:pt x="149" y="207"/>
                            </a:cubicBezTo>
                            <a:cubicBezTo>
                              <a:pt x="138" y="214"/>
                              <a:pt x="142" y="228"/>
                              <a:pt x="131" y="235"/>
                            </a:cubicBezTo>
                            <a:cubicBezTo>
                              <a:pt x="128" y="234"/>
                              <a:pt x="126" y="233"/>
                              <a:pt x="123" y="233"/>
                            </a:cubicBezTo>
                            <a:cubicBezTo>
                              <a:pt x="117" y="233"/>
                              <a:pt x="110" y="233"/>
                              <a:pt x="105" y="235"/>
                            </a:cubicBezTo>
                            <a:cubicBezTo>
                              <a:pt x="95" y="240"/>
                              <a:pt x="103" y="255"/>
                              <a:pt x="91" y="259"/>
                            </a:cubicBezTo>
                            <a:cubicBezTo>
                              <a:pt x="81" y="256"/>
                              <a:pt x="74" y="247"/>
                              <a:pt x="65" y="241"/>
                            </a:cubicBezTo>
                            <a:cubicBezTo>
                              <a:pt x="56" y="243"/>
                              <a:pt x="51" y="247"/>
                              <a:pt x="43" y="251"/>
                            </a:cubicBezTo>
                            <a:cubicBezTo>
                              <a:pt x="38" y="261"/>
                              <a:pt x="35" y="265"/>
                              <a:pt x="33" y="277"/>
                            </a:cubicBezTo>
                            <a:cubicBezTo>
                              <a:pt x="34" y="284"/>
                              <a:pt x="34" y="290"/>
                              <a:pt x="35" y="297"/>
                            </a:cubicBezTo>
                            <a:cubicBezTo>
                              <a:pt x="36" y="301"/>
                              <a:pt x="39" y="309"/>
                              <a:pt x="39" y="309"/>
                            </a:cubicBezTo>
                            <a:cubicBezTo>
                              <a:pt x="36" y="325"/>
                              <a:pt x="29" y="334"/>
                              <a:pt x="15" y="343"/>
                            </a:cubicBezTo>
                            <a:cubicBezTo>
                              <a:pt x="11" y="349"/>
                              <a:pt x="7" y="365"/>
                              <a:pt x="7" y="365"/>
                            </a:cubicBezTo>
                            <a:cubicBezTo>
                              <a:pt x="5" y="384"/>
                              <a:pt x="0" y="386"/>
                              <a:pt x="9" y="381"/>
                            </a:cubicBezTo>
                            <a:close/>
                          </a:path>
                        </a:pathLst>
                      </a:custGeom>
                      <a:noFill/>
                      <a:ln w="9525" cap="flat" cmpd="dbl">
                        <a:solidFill>
                          <a:srgbClr val="92929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/>
                      <a:lstStyle>
                        <a:defPPr>
                          <a:defRPr lang="es-CO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/>
                        </a:pPr>
                        <a:endParaRPr lang="es-CO" sz="2707" u="sng" dirty="0">
                          <a:solidFill>
                            <a:prstClr val="black"/>
                          </a:solidFill>
                          <a:latin typeface="Kozuka Gothic Pr6N B" pitchFamily="34" charset="-128"/>
                          <a:ea typeface="Kozuka Gothic Pr6N B" pitchFamily="34" charset="-128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43" name="CuadroTexto 42"/>
          <p:cNvSpPr txBox="1"/>
          <p:nvPr/>
        </p:nvSpPr>
        <p:spPr>
          <a:xfrm>
            <a:off x="9355843" y="1445896"/>
            <a:ext cx="2206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6000" b="1" dirty="0">
                <a:solidFill>
                  <a:srgbClr val="3AD200"/>
                </a:solidFill>
              </a:rPr>
              <a:t>70%</a:t>
            </a:r>
          </a:p>
        </p:txBody>
      </p:sp>
      <p:sp>
        <p:nvSpPr>
          <p:cNvPr id="44" name="CuadroTexto 43"/>
          <p:cNvSpPr txBox="1"/>
          <p:nvPr/>
        </p:nvSpPr>
        <p:spPr>
          <a:xfrm>
            <a:off x="9442927" y="2161462"/>
            <a:ext cx="2206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accent5"/>
                </a:solidFill>
              </a:rPr>
              <a:t>Texto</a:t>
            </a:r>
          </a:p>
        </p:txBody>
      </p:sp>
      <p:cxnSp>
        <p:nvCxnSpPr>
          <p:cNvPr id="45" name="Conector recto 44"/>
          <p:cNvCxnSpPr/>
          <p:nvPr/>
        </p:nvCxnSpPr>
        <p:spPr>
          <a:xfrm>
            <a:off x="9442927" y="2859828"/>
            <a:ext cx="21190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uadroTexto 46"/>
          <p:cNvSpPr txBox="1"/>
          <p:nvPr/>
        </p:nvSpPr>
        <p:spPr>
          <a:xfrm>
            <a:off x="9442927" y="2997497"/>
            <a:ext cx="2206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2">
                    <a:lumMod val="50000"/>
                  </a:schemeClr>
                </a:solidFill>
              </a:rPr>
              <a:t>Resalte datos y cifras importantes que le ayuden a concluir el tema.</a:t>
            </a:r>
          </a:p>
        </p:txBody>
      </p:sp>
      <p:pic>
        <p:nvPicPr>
          <p:cNvPr id="50" name="Imagen 4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3476" y="2351533"/>
            <a:ext cx="492405" cy="709552"/>
          </a:xfrm>
          <a:prstGeom prst="rect">
            <a:avLst/>
          </a:prstGeom>
        </p:spPr>
      </p:pic>
      <p:pic>
        <p:nvPicPr>
          <p:cNvPr id="51" name="Imagen 5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8933" y="1732341"/>
            <a:ext cx="578184" cy="833159"/>
          </a:xfrm>
          <a:prstGeom prst="rect">
            <a:avLst/>
          </a:prstGeom>
        </p:spPr>
      </p:pic>
      <p:pic>
        <p:nvPicPr>
          <p:cNvPr id="52" name="Imagen 5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035" y="3444407"/>
            <a:ext cx="710316" cy="1023561"/>
          </a:xfrm>
          <a:prstGeom prst="rect">
            <a:avLst/>
          </a:prstGeom>
        </p:spPr>
      </p:pic>
      <p:sp>
        <p:nvSpPr>
          <p:cNvPr id="54" name="Título 1">
            <a:extLst>
              <a:ext uri="{FF2B5EF4-FFF2-40B4-BE49-F238E27FC236}">
                <a16:creationId xmlns:a16="http://schemas.microsoft.com/office/drawing/2014/main" id="{DAC50DC7-3BE7-DF49-BDE2-874D4B7EE880}"/>
              </a:ext>
            </a:extLst>
          </p:cNvPr>
          <p:cNvSpPr txBox="1">
            <a:spLocks/>
          </p:cNvSpPr>
          <p:nvPr/>
        </p:nvSpPr>
        <p:spPr>
          <a:xfrm>
            <a:off x="980750" y="4106457"/>
            <a:ext cx="2190322" cy="16404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dirty="0">
                <a:solidFill>
                  <a:srgbClr val="1D4339"/>
                </a:solidFill>
              </a:rPr>
              <a:t>Iconos de apoyo</a:t>
            </a:r>
          </a:p>
        </p:txBody>
      </p:sp>
      <p:sp>
        <p:nvSpPr>
          <p:cNvPr id="55" name="Marcador de contenido 3">
            <a:extLst>
              <a:ext uri="{FF2B5EF4-FFF2-40B4-BE49-F238E27FC236}">
                <a16:creationId xmlns:a16="http://schemas.microsoft.com/office/drawing/2014/main" id="{CEA75A18-A1F7-CC42-9D1F-3307BF25AB26}"/>
              </a:ext>
            </a:extLst>
          </p:cNvPr>
          <p:cNvSpPr txBox="1">
            <a:spLocks/>
          </p:cNvSpPr>
          <p:nvPr/>
        </p:nvSpPr>
        <p:spPr>
          <a:xfrm>
            <a:off x="980750" y="5446211"/>
            <a:ext cx="3060366" cy="9471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_tradnl" altLang="es-CO" sz="1800" dirty="0"/>
              <a:t>Haga uso de estos iconos para complementar los temas de la presentación cuando sea necesario. </a:t>
            </a:r>
            <a:endParaRPr lang="es-CO" sz="1800" dirty="0"/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7AA60105-46B6-0B4C-AE2B-C3B1C5313A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7477" y="3444407"/>
            <a:ext cx="720931" cy="1038855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9B17B5B2-D372-2E4F-A706-A3C58B2E36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5630" y="3444407"/>
            <a:ext cx="734485" cy="1058389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305EFE92-13D1-824E-9F14-8D4660EBE1B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3973" y="3012737"/>
            <a:ext cx="391487" cy="56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3512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919154" y="642027"/>
            <a:ext cx="3484563" cy="1325563"/>
          </a:xfrm>
        </p:spPr>
        <p:txBody>
          <a:bodyPr/>
          <a:lstStyle/>
          <a:p>
            <a:r>
              <a:rPr lang="es-CO" dirty="0">
                <a:solidFill>
                  <a:srgbClr val="1B1163"/>
                </a:solidFill>
              </a:rPr>
              <a:t>Mapas</a:t>
            </a:r>
          </a:p>
        </p:txBody>
      </p:sp>
      <p:sp>
        <p:nvSpPr>
          <p:cNvPr id="5" name="Marcador de contenido 2"/>
          <p:cNvSpPr>
            <a:spLocks noGrp="1"/>
          </p:cNvSpPr>
          <p:nvPr>
            <p:ph idx="4294967295"/>
          </p:nvPr>
        </p:nvSpPr>
        <p:spPr>
          <a:xfrm>
            <a:off x="919154" y="1637390"/>
            <a:ext cx="4411663" cy="1755775"/>
          </a:xfrm>
        </p:spPr>
        <p:txBody>
          <a:bodyPr>
            <a:normAutofit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Cuando los mapas estén cargados de información, debe darle importancia al tamaño de la imagen. </a:t>
            </a: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Puede usar texto para explicar algún fenómeno en particular o exponer una conclusión.</a:t>
            </a:r>
          </a:p>
        </p:txBody>
      </p:sp>
      <p:pic>
        <p:nvPicPr>
          <p:cNvPr id="4" name="Picture 4" descr="transporte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6552" y="7828"/>
            <a:ext cx="6615448" cy="6858000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C46A7945-E745-0346-894E-305FF3CED475}"/>
              </a:ext>
            </a:extLst>
          </p:cNvPr>
          <p:cNvSpPr txBox="1"/>
          <p:nvPr/>
        </p:nvSpPr>
        <p:spPr>
          <a:xfrm>
            <a:off x="918692" y="3808846"/>
            <a:ext cx="22061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600" b="1" i="0" u="none" strike="noStrike" kern="0" cap="none" spc="0" normalizeH="0" baseline="0" noProof="0" dirty="0">
                <a:ln>
                  <a:noFill/>
                </a:ln>
                <a:solidFill>
                  <a:srgbClr val="49DB31"/>
                </a:solidFill>
                <a:effectLst/>
                <a:uLnTx/>
                <a:uFillTx/>
              </a:rPr>
              <a:t>70%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A516B21-856C-0147-86E3-890EAE0DD263}"/>
              </a:ext>
            </a:extLst>
          </p:cNvPr>
          <p:cNvSpPr txBox="1"/>
          <p:nvPr/>
        </p:nvSpPr>
        <p:spPr>
          <a:xfrm>
            <a:off x="1005776" y="4683972"/>
            <a:ext cx="2206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</a:rPr>
              <a:t>Texto</a:t>
            </a:r>
          </a:p>
        </p:txBody>
      </p: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F5C73C02-98BC-2D44-B0A1-33FFFBD7B72F}"/>
              </a:ext>
            </a:extLst>
          </p:cNvPr>
          <p:cNvCxnSpPr/>
          <p:nvPr/>
        </p:nvCxnSpPr>
        <p:spPr>
          <a:xfrm flipH="1">
            <a:off x="2890409" y="3731287"/>
            <a:ext cx="24688" cy="1709975"/>
          </a:xfrm>
          <a:prstGeom prst="line">
            <a:avLst/>
          </a:prstGeom>
          <a:noFill/>
          <a:ln w="6350" cap="flat" cmpd="sng" algn="ctr">
            <a:solidFill>
              <a:srgbClr val="49DB31"/>
            </a:solidFill>
            <a:prstDash val="solid"/>
            <a:miter lim="800000"/>
          </a:ln>
          <a:effectLst/>
        </p:spPr>
      </p:cxn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C57D1E8-8963-5A4A-9A3B-43AECC4B0055}"/>
              </a:ext>
            </a:extLst>
          </p:cNvPr>
          <p:cNvSpPr txBox="1"/>
          <p:nvPr/>
        </p:nvSpPr>
        <p:spPr>
          <a:xfrm>
            <a:off x="3124646" y="3972848"/>
            <a:ext cx="2206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0" cap="none" spc="0" normalizeH="0" baseline="0" noProof="0" dirty="0">
                <a:ln>
                  <a:noFill/>
                </a:ln>
                <a:solidFill>
                  <a:srgbClr val="4E01A8"/>
                </a:solidFill>
                <a:effectLst/>
                <a:uLnTx/>
                <a:uFillTx/>
              </a:rPr>
              <a:t>Resalte datos y cifras importantes que le ayuden a concluir el tema.</a:t>
            </a:r>
          </a:p>
        </p:txBody>
      </p:sp>
    </p:spTree>
    <p:extLst>
      <p:ext uri="{BB962C8B-B14F-4D97-AF65-F5344CB8AC3E}">
        <p14:creationId xmlns:p14="http://schemas.microsoft.com/office/powerpoint/2010/main" val="9298427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n 73">
            <a:extLst>
              <a:ext uri="{FF2B5EF4-FFF2-40B4-BE49-F238E27FC236}">
                <a16:creationId xmlns:a16="http://schemas.microsoft.com/office/drawing/2014/main" id="{7E1EE95B-52C1-9741-AE58-D88892383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990" y="-13155"/>
            <a:ext cx="12268201" cy="6900862"/>
          </a:xfrm>
          <a:prstGeom prst="rect">
            <a:avLst/>
          </a:prstGeom>
        </p:spPr>
      </p:pic>
      <p:pic>
        <p:nvPicPr>
          <p:cNvPr id="75" name="Imagen 12" descr="mapa-04.png">
            <a:extLst>
              <a:ext uri="{FF2B5EF4-FFF2-40B4-BE49-F238E27FC236}">
                <a16:creationId xmlns:a16="http://schemas.microsoft.com/office/drawing/2014/main" id="{C61471AB-3D7D-694C-89E8-B5B6F8B94C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999" y="179945"/>
            <a:ext cx="6744495" cy="8298181"/>
          </a:xfrm>
          <a:prstGeom prst="rect">
            <a:avLst/>
          </a:prstGeom>
        </p:spPr>
      </p:pic>
      <p:sp>
        <p:nvSpPr>
          <p:cNvPr id="76" name="Título 1">
            <a:extLst>
              <a:ext uri="{FF2B5EF4-FFF2-40B4-BE49-F238E27FC236}">
                <a16:creationId xmlns:a16="http://schemas.microsoft.com/office/drawing/2014/main" id="{9D1B21F7-4105-5145-9419-2A64B532E425}"/>
              </a:ext>
            </a:extLst>
          </p:cNvPr>
          <p:cNvSpPr txBox="1">
            <a:spLocks/>
          </p:cNvSpPr>
          <p:nvPr/>
        </p:nvSpPr>
        <p:spPr>
          <a:xfrm>
            <a:off x="468038" y="1142206"/>
            <a:ext cx="287545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5400" b="1" i="0" u="none" strike="noStrike" kern="1200" cap="none" spc="0" normalizeH="0" baseline="0" noProof="0" dirty="0">
                <a:ln>
                  <a:noFill/>
                </a:ln>
                <a:solidFill>
                  <a:srgbClr val="01FFD5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Mapas</a:t>
            </a:r>
          </a:p>
        </p:txBody>
      </p:sp>
      <p:sp>
        <p:nvSpPr>
          <p:cNvPr id="77" name="Marcador de contenido 2">
            <a:extLst>
              <a:ext uri="{FF2B5EF4-FFF2-40B4-BE49-F238E27FC236}">
                <a16:creationId xmlns:a16="http://schemas.microsoft.com/office/drawing/2014/main" id="{1199EAAD-77D1-7D46-9218-FA89EAA95B9D}"/>
              </a:ext>
            </a:extLst>
          </p:cNvPr>
          <p:cNvSpPr txBox="1">
            <a:spLocks/>
          </p:cNvSpPr>
          <p:nvPr/>
        </p:nvSpPr>
        <p:spPr>
          <a:xfrm>
            <a:off x="520700" y="2095499"/>
            <a:ext cx="3034938" cy="2928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2800"/>
              </a:lnSpc>
              <a:spcBef>
                <a:spcPts val="500"/>
              </a:spcBef>
              <a:spcAft>
                <a:spcPts val="500"/>
              </a:spcAft>
              <a:buClr>
                <a:sysClr val="window" lastClr="FFFFFF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_tradnl" altLang="es-CO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Puede usar texto para explicar algún fenómeno en particular o exponer una conclusión.</a:t>
            </a:r>
          </a:p>
          <a:p>
            <a:pPr marL="0" marR="0" lvl="0" indent="0" algn="l" defTabSz="914400" rtl="0" eaLnBrk="1" fontAlgn="auto" latinLnBrk="0" hangingPunct="1">
              <a:lnSpc>
                <a:spcPts val="2800"/>
              </a:lnSpc>
              <a:spcBef>
                <a:spcPts val="500"/>
              </a:spcBef>
              <a:spcAft>
                <a:spcPts val="500"/>
              </a:spcAft>
              <a:buClr>
                <a:sysClr val="window" lastClr="FFFFFF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_tradnl" altLang="es-CO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cuadros de colores para dar prioridad a la  información.</a:t>
            </a:r>
          </a:p>
        </p:txBody>
      </p:sp>
      <p:sp>
        <p:nvSpPr>
          <p:cNvPr id="78" name="Llamada rectangular redondeada 30">
            <a:extLst>
              <a:ext uri="{FF2B5EF4-FFF2-40B4-BE49-F238E27FC236}">
                <a16:creationId xmlns:a16="http://schemas.microsoft.com/office/drawing/2014/main" id="{8B9525E9-AC9C-7F41-9D81-E9D97DEEF858}"/>
              </a:ext>
            </a:extLst>
          </p:cNvPr>
          <p:cNvSpPr/>
          <p:nvPr/>
        </p:nvSpPr>
        <p:spPr>
          <a:xfrm>
            <a:off x="8948125" y="171858"/>
            <a:ext cx="1754651" cy="577073"/>
          </a:xfrm>
          <a:prstGeom prst="wedgeRoundRectCallout">
            <a:avLst>
              <a:gd name="adj1" fmla="val -83985"/>
              <a:gd name="adj2" fmla="val -638"/>
              <a:gd name="adj3" fmla="val 16667"/>
            </a:avLst>
          </a:prstGeom>
          <a:solidFill>
            <a:srgbClr val="01FFD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0" cap="none" spc="0" normalizeH="0" baseline="0" noProof="0" dirty="0">
                <a:ln>
                  <a:noFill/>
                </a:ln>
                <a:solidFill>
                  <a:srgbClr val="1B11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Texto 33%</a:t>
            </a:r>
          </a:p>
        </p:txBody>
      </p:sp>
      <p:sp>
        <p:nvSpPr>
          <p:cNvPr id="79" name="Rounded Rectangle 107">
            <a:extLst>
              <a:ext uri="{FF2B5EF4-FFF2-40B4-BE49-F238E27FC236}">
                <a16:creationId xmlns:a16="http://schemas.microsoft.com/office/drawing/2014/main" id="{D7461F52-A967-9549-B820-2486A732EEB5}"/>
              </a:ext>
            </a:extLst>
          </p:cNvPr>
          <p:cNvSpPr/>
          <p:nvPr/>
        </p:nvSpPr>
        <p:spPr>
          <a:xfrm>
            <a:off x="4016414" y="1979035"/>
            <a:ext cx="1870635" cy="598448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0" name="CuadroTexto 2">
            <a:extLst>
              <a:ext uri="{FF2B5EF4-FFF2-40B4-BE49-F238E27FC236}">
                <a16:creationId xmlns:a16="http://schemas.microsoft.com/office/drawing/2014/main" id="{0F1BD233-0BB8-4A42-95B8-48DCC32DDEAC}"/>
              </a:ext>
            </a:extLst>
          </p:cNvPr>
          <p:cNvSpPr txBox="1"/>
          <p:nvPr/>
        </p:nvSpPr>
        <p:spPr>
          <a:xfrm>
            <a:off x="4318868" y="2008832"/>
            <a:ext cx="1265725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rgbClr val="1B1163"/>
                </a:solidFill>
                <a:effectLst/>
                <a:uLnTx/>
                <a:uFillTx/>
              </a:rPr>
              <a:t>100 %</a:t>
            </a:r>
          </a:p>
        </p:txBody>
      </p:sp>
      <p:sp>
        <p:nvSpPr>
          <p:cNvPr id="81" name="Rounded Rectangle 148">
            <a:extLst>
              <a:ext uri="{FF2B5EF4-FFF2-40B4-BE49-F238E27FC236}">
                <a16:creationId xmlns:a16="http://schemas.microsoft.com/office/drawing/2014/main" id="{CA84E1F7-3FFE-304F-A9E2-D235751EFE76}"/>
              </a:ext>
            </a:extLst>
          </p:cNvPr>
          <p:cNvSpPr/>
          <p:nvPr/>
        </p:nvSpPr>
        <p:spPr>
          <a:xfrm>
            <a:off x="7645280" y="1167783"/>
            <a:ext cx="1704976" cy="63720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49DB31">
                  <a:satMod val="103000"/>
                  <a:lumMod val="102000"/>
                  <a:tint val="94000"/>
                </a:srgbClr>
              </a:gs>
              <a:gs pos="50000">
                <a:srgbClr val="49DB31">
                  <a:satMod val="110000"/>
                  <a:lumMod val="100000"/>
                  <a:shade val="100000"/>
                </a:srgbClr>
              </a:gs>
              <a:gs pos="100000">
                <a:srgbClr val="49DB31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49D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2" name="CuadroTexto 2">
            <a:extLst>
              <a:ext uri="{FF2B5EF4-FFF2-40B4-BE49-F238E27FC236}">
                <a16:creationId xmlns:a16="http://schemas.microsoft.com/office/drawing/2014/main" id="{A7C4C3AE-23BB-C24D-B8DB-18BB46E212C1}"/>
              </a:ext>
            </a:extLst>
          </p:cNvPr>
          <p:cNvSpPr txBox="1"/>
          <p:nvPr/>
        </p:nvSpPr>
        <p:spPr>
          <a:xfrm>
            <a:off x="7965093" y="1224396"/>
            <a:ext cx="1065350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33 %</a:t>
            </a:r>
          </a:p>
        </p:txBody>
      </p:sp>
      <p:sp>
        <p:nvSpPr>
          <p:cNvPr id="83" name="Rounded Rectangle 107">
            <a:extLst>
              <a:ext uri="{FF2B5EF4-FFF2-40B4-BE49-F238E27FC236}">
                <a16:creationId xmlns:a16="http://schemas.microsoft.com/office/drawing/2014/main" id="{9F2055A6-75E4-364D-AE03-5EABD5F6CE3A}"/>
              </a:ext>
            </a:extLst>
          </p:cNvPr>
          <p:cNvSpPr/>
          <p:nvPr/>
        </p:nvSpPr>
        <p:spPr>
          <a:xfrm>
            <a:off x="3713246" y="4481302"/>
            <a:ext cx="1870635" cy="59844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49DB31">
                  <a:satMod val="103000"/>
                  <a:lumMod val="102000"/>
                  <a:tint val="94000"/>
                </a:srgbClr>
              </a:gs>
              <a:gs pos="50000">
                <a:srgbClr val="49DB31">
                  <a:satMod val="110000"/>
                  <a:lumMod val="100000"/>
                  <a:shade val="100000"/>
                </a:srgbClr>
              </a:gs>
              <a:gs pos="100000">
                <a:srgbClr val="49DB31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49D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4" name="CuadroTexto 2">
            <a:extLst>
              <a:ext uri="{FF2B5EF4-FFF2-40B4-BE49-F238E27FC236}">
                <a16:creationId xmlns:a16="http://schemas.microsoft.com/office/drawing/2014/main" id="{3A4DF940-DF55-5D41-AD4C-F2019C9794C0}"/>
              </a:ext>
            </a:extLst>
          </p:cNvPr>
          <p:cNvSpPr txBox="1"/>
          <p:nvPr/>
        </p:nvSpPr>
        <p:spPr>
          <a:xfrm>
            <a:off x="4115888" y="4503529"/>
            <a:ext cx="1065350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65 %</a:t>
            </a:r>
          </a:p>
        </p:txBody>
      </p:sp>
      <p:sp>
        <p:nvSpPr>
          <p:cNvPr id="85" name="Rectángulo 84">
            <a:extLst>
              <a:ext uri="{FF2B5EF4-FFF2-40B4-BE49-F238E27FC236}">
                <a16:creationId xmlns:a16="http://schemas.microsoft.com/office/drawing/2014/main" id="{4651EC87-F23B-954D-BAC1-B147B342ADD6}"/>
              </a:ext>
            </a:extLst>
          </p:cNvPr>
          <p:cNvSpPr/>
          <p:nvPr/>
        </p:nvSpPr>
        <p:spPr>
          <a:xfrm>
            <a:off x="9302363" y="2906486"/>
            <a:ext cx="2515563" cy="2438400"/>
          </a:xfrm>
          <a:prstGeom prst="rect">
            <a:avLst/>
          </a:prstGeom>
          <a:solidFill>
            <a:srgbClr val="49DB31">
              <a:alpha val="8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6" name="CuadroTexto 2">
            <a:extLst>
              <a:ext uri="{FF2B5EF4-FFF2-40B4-BE49-F238E27FC236}">
                <a16:creationId xmlns:a16="http://schemas.microsoft.com/office/drawing/2014/main" id="{33AD7676-8515-AB41-B894-B7637F30D8C4}"/>
              </a:ext>
            </a:extLst>
          </p:cNvPr>
          <p:cNvSpPr txBox="1"/>
          <p:nvPr/>
        </p:nvSpPr>
        <p:spPr>
          <a:xfrm>
            <a:off x="9477228" y="3548920"/>
            <a:ext cx="2015930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0" cap="none" spc="0" normalizeH="0" baseline="0" noProof="0" dirty="0">
                <a:ln>
                  <a:noFill/>
                </a:ln>
                <a:solidFill>
                  <a:srgbClr val="1B1163"/>
                </a:solidFill>
                <a:effectLst/>
                <a:uLnTx/>
                <a:uFillTx/>
              </a:rPr>
              <a:t>100%</a:t>
            </a:r>
          </a:p>
        </p:txBody>
      </p:sp>
      <p:sp>
        <p:nvSpPr>
          <p:cNvPr id="87" name="CuadroTexto 2">
            <a:extLst>
              <a:ext uri="{FF2B5EF4-FFF2-40B4-BE49-F238E27FC236}">
                <a16:creationId xmlns:a16="http://schemas.microsoft.com/office/drawing/2014/main" id="{3A77F64B-3C3A-9B47-B1E7-150C6611B041}"/>
              </a:ext>
            </a:extLst>
          </p:cNvPr>
          <p:cNvSpPr txBox="1"/>
          <p:nvPr/>
        </p:nvSpPr>
        <p:spPr>
          <a:xfrm>
            <a:off x="9468950" y="3313306"/>
            <a:ext cx="1078751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Total</a:t>
            </a:r>
          </a:p>
        </p:txBody>
      </p:sp>
      <p:sp>
        <p:nvSpPr>
          <p:cNvPr id="88" name="CuadroTexto 87">
            <a:extLst>
              <a:ext uri="{FF2B5EF4-FFF2-40B4-BE49-F238E27FC236}">
                <a16:creationId xmlns:a16="http://schemas.microsoft.com/office/drawing/2014/main" id="{2463DBDD-7297-DF48-8FCB-240D1E2EDAF5}"/>
              </a:ext>
            </a:extLst>
          </p:cNvPr>
          <p:cNvSpPr txBox="1"/>
          <p:nvPr/>
        </p:nvSpPr>
        <p:spPr>
          <a:xfrm>
            <a:off x="9542161" y="4285634"/>
            <a:ext cx="21905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0" i="0" u="none" strike="noStrike" kern="0" cap="none" spc="0" normalizeH="0" baseline="0" noProof="0" dirty="0">
                <a:ln>
                  <a:noFill/>
                </a:ln>
                <a:solidFill>
                  <a:srgbClr val="1B1163"/>
                </a:solidFill>
                <a:effectLst/>
                <a:uLnTx/>
                <a:uFillTx/>
              </a:rPr>
              <a:t>Resalte datos y cifras importantes que le ayuden concluir el tema.</a:t>
            </a:r>
          </a:p>
        </p:txBody>
      </p:sp>
    </p:spTree>
    <p:extLst>
      <p:ext uri="{BB962C8B-B14F-4D97-AF65-F5344CB8AC3E}">
        <p14:creationId xmlns:p14="http://schemas.microsoft.com/office/powerpoint/2010/main" val="9992709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2855640" y="2276872"/>
            <a:ext cx="7705725" cy="1023937"/>
          </a:xfrm>
        </p:spPr>
        <p:txBody>
          <a:bodyPr>
            <a:normAutofit/>
          </a:bodyPr>
          <a:lstStyle/>
          <a:p>
            <a:r>
              <a:rPr lang="es-CO" sz="6000" dirty="0">
                <a:solidFill>
                  <a:srgbClr val="1D4339"/>
                </a:solidFill>
              </a:rPr>
              <a:t>Uso de imágenes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2853776" y="3212976"/>
            <a:ext cx="6335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accent5"/>
                </a:solidFill>
              </a:rPr>
              <a:t>Prefiera fotos grandes que aporten información. </a:t>
            </a:r>
          </a:p>
          <a:p>
            <a: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Que no sean decorativas.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480785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MUND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0" y="0"/>
            <a:ext cx="12183035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1195" y="524019"/>
            <a:ext cx="7202851" cy="1334598"/>
          </a:xfrm>
        </p:spPr>
        <p:txBody>
          <a:bodyPr>
            <a:noAutofit/>
          </a:bodyPr>
          <a:lstStyle/>
          <a:p>
            <a:r>
              <a:rPr lang="es-CO" sz="5000" dirty="0">
                <a:solidFill>
                  <a:schemeClr val="accent5"/>
                </a:solidFill>
              </a:rPr>
              <a:t>Uso adecuado </a:t>
            </a:r>
            <a:br>
              <a:rPr lang="es-CO" sz="5000" dirty="0">
                <a:solidFill>
                  <a:schemeClr val="accent5"/>
                </a:solidFill>
              </a:rPr>
            </a:br>
            <a:r>
              <a:rPr lang="es-CO" sz="5000" dirty="0">
                <a:solidFill>
                  <a:schemeClr val="accent5"/>
                </a:solidFill>
              </a:rPr>
              <a:t>de texto sobre imagen</a:t>
            </a:r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>
          <a:xfrm>
            <a:off x="8850392" y="524019"/>
            <a:ext cx="2866443" cy="4081463"/>
          </a:xfrm>
        </p:spPr>
        <p:txBody>
          <a:bodyPr>
            <a:normAutofit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chemeClr val="accent5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6" name="Conector recto 5"/>
          <p:cNvCxnSpPr/>
          <p:nvPr/>
        </p:nvCxnSpPr>
        <p:spPr>
          <a:xfrm flipH="1" flipV="1">
            <a:off x="8690300" y="524019"/>
            <a:ext cx="12878" cy="231625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5640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5" cy="685295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4930" y="5085135"/>
            <a:ext cx="5293865" cy="1524871"/>
          </a:xfrm>
        </p:spPr>
        <p:txBody>
          <a:bodyPr>
            <a:noAutofit/>
          </a:bodyPr>
          <a:lstStyle/>
          <a:p>
            <a:pPr algn="r"/>
            <a:r>
              <a:rPr lang="es-CO" dirty="0">
                <a:solidFill>
                  <a:srgbClr val="79E735"/>
                </a:solidFill>
              </a:rPr>
              <a:t>Uso adecuado de texto sobre imagen</a:t>
            </a:r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>
          <a:xfrm>
            <a:off x="5987997" y="5346545"/>
            <a:ext cx="5561269" cy="100205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chemeClr val="bg1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6" name="Conector recto 5"/>
          <p:cNvCxnSpPr>
            <a:cxnSpLocks/>
          </p:cNvCxnSpPr>
          <p:nvPr/>
        </p:nvCxnSpPr>
        <p:spPr>
          <a:xfrm flipV="1">
            <a:off x="5761270" y="5227983"/>
            <a:ext cx="0" cy="12766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38480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5" y="2521"/>
            <a:ext cx="12183035" cy="6852957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45158D10-BBC6-F547-9776-C91B0F1D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30" y="5085135"/>
            <a:ext cx="5293865" cy="1524871"/>
          </a:xfrm>
        </p:spPr>
        <p:txBody>
          <a:bodyPr>
            <a:noAutofit/>
          </a:bodyPr>
          <a:lstStyle/>
          <a:p>
            <a:pPr algn="r"/>
            <a:r>
              <a:rPr lang="es-CO" dirty="0">
                <a:solidFill>
                  <a:schemeClr val="bg1"/>
                </a:solidFill>
              </a:rPr>
              <a:t>Uso adecuado de texto sobre imagen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34D2EF39-1902-EE45-8A31-65639D19CD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7997" y="5346545"/>
            <a:ext cx="5561269" cy="100205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chemeClr val="bg1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59D7067B-943E-1E43-B81C-3D4339BD2535}"/>
              </a:ext>
            </a:extLst>
          </p:cNvPr>
          <p:cNvCxnSpPr>
            <a:cxnSpLocks/>
          </p:cNvCxnSpPr>
          <p:nvPr/>
        </p:nvCxnSpPr>
        <p:spPr>
          <a:xfrm flipV="1">
            <a:off x="5761270" y="5227983"/>
            <a:ext cx="0" cy="12766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5159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5" cy="685295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26760" y="1110924"/>
            <a:ext cx="3992084" cy="2556615"/>
          </a:xfrm>
        </p:spPr>
        <p:txBody>
          <a:bodyPr>
            <a:noAutofit/>
          </a:bodyPr>
          <a:lstStyle/>
          <a:p>
            <a:r>
              <a:rPr lang="es-CO" dirty="0">
                <a:solidFill>
                  <a:schemeClr val="accent5"/>
                </a:solidFill>
              </a:rPr>
              <a:t>Uso adecuado </a:t>
            </a:r>
            <a:br>
              <a:rPr lang="es-CO" dirty="0">
                <a:solidFill>
                  <a:schemeClr val="accent5"/>
                </a:solidFill>
              </a:rPr>
            </a:br>
            <a:r>
              <a:rPr lang="es-CO" dirty="0">
                <a:solidFill>
                  <a:schemeClr val="accent5"/>
                </a:solidFill>
              </a:rPr>
              <a:t>de texto sobre imagen</a:t>
            </a:r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>
          <a:xfrm>
            <a:off x="7626759" y="3751096"/>
            <a:ext cx="4180927" cy="2321695"/>
          </a:xfrm>
        </p:spPr>
        <p:txBody>
          <a:bodyPr>
            <a:normAutofit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/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6" name="Conector recto 5"/>
          <p:cNvCxnSpPr>
            <a:cxnSpLocks/>
          </p:cNvCxnSpPr>
          <p:nvPr/>
        </p:nvCxnSpPr>
        <p:spPr>
          <a:xfrm flipV="1">
            <a:off x="7626759" y="3552807"/>
            <a:ext cx="3713788" cy="1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68789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5" cy="6852957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E88C028C-56BC-DE43-89B7-923DB691C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91" y="1011533"/>
            <a:ext cx="3992084" cy="2556615"/>
          </a:xfrm>
        </p:spPr>
        <p:txBody>
          <a:bodyPr>
            <a:noAutofit/>
          </a:bodyPr>
          <a:lstStyle/>
          <a:p>
            <a:r>
              <a:rPr lang="es-CO" dirty="0">
                <a:solidFill>
                  <a:schemeClr val="accent5"/>
                </a:solidFill>
              </a:rPr>
              <a:t>Uso adecuado </a:t>
            </a:r>
            <a:br>
              <a:rPr lang="es-CO" dirty="0">
                <a:solidFill>
                  <a:schemeClr val="accent5"/>
                </a:solidFill>
              </a:rPr>
            </a:br>
            <a:r>
              <a:rPr lang="es-CO" dirty="0">
                <a:solidFill>
                  <a:schemeClr val="accent5"/>
                </a:solidFill>
              </a:rPr>
              <a:t>de texto sobre imagen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A3955F88-96ED-7648-94C0-6AB609EA1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490" y="3651705"/>
            <a:ext cx="4180927" cy="2321695"/>
          </a:xfrm>
        </p:spPr>
        <p:txBody>
          <a:bodyPr>
            <a:normAutofit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/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F9AADF0E-3B2D-844D-A34C-892FEF8B3D0A}"/>
              </a:ext>
            </a:extLst>
          </p:cNvPr>
          <p:cNvCxnSpPr>
            <a:cxnSpLocks/>
          </p:cNvCxnSpPr>
          <p:nvPr/>
        </p:nvCxnSpPr>
        <p:spPr>
          <a:xfrm flipV="1">
            <a:off x="649490" y="3453416"/>
            <a:ext cx="3713788" cy="1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73887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5" cy="6852957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9CDC7E89-CF43-C740-9BCF-62191C1AA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317" y="1803794"/>
            <a:ext cx="2938535" cy="1520662"/>
          </a:xfrm>
        </p:spPr>
        <p:txBody>
          <a:bodyPr>
            <a:noAutofit/>
          </a:bodyPr>
          <a:lstStyle/>
          <a:p>
            <a:r>
              <a:rPr lang="es-CO" sz="3000" dirty="0">
                <a:solidFill>
                  <a:schemeClr val="accent5"/>
                </a:solidFill>
              </a:rPr>
              <a:t>Uso adecuado </a:t>
            </a:r>
            <a:br>
              <a:rPr lang="es-CO" sz="3000" dirty="0">
                <a:solidFill>
                  <a:schemeClr val="accent5"/>
                </a:solidFill>
              </a:rPr>
            </a:br>
            <a:r>
              <a:rPr lang="es-CO" sz="3000" dirty="0">
                <a:solidFill>
                  <a:schemeClr val="accent5"/>
                </a:solidFill>
              </a:rPr>
              <a:t>de texto sobre imagen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850D5A29-BC05-2946-9010-10126DC44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317" y="3621886"/>
            <a:ext cx="2719876" cy="2679513"/>
          </a:xfrm>
        </p:spPr>
        <p:txBody>
          <a:bodyPr>
            <a:normAutofit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500" dirty="0"/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260AC782-E6B0-3C49-A6FB-953A8AB4D70D}"/>
              </a:ext>
            </a:extLst>
          </p:cNvPr>
          <p:cNvCxnSpPr>
            <a:cxnSpLocks/>
          </p:cNvCxnSpPr>
          <p:nvPr/>
        </p:nvCxnSpPr>
        <p:spPr>
          <a:xfrm flipV="1">
            <a:off x="460648" y="3413659"/>
            <a:ext cx="2411763" cy="1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ítulo 1">
            <a:extLst>
              <a:ext uri="{FF2B5EF4-FFF2-40B4-BE49-F238E27FC236}">
                <a16:creationId xmlns:a16="http://schemas.microsoft.com/office/drawing/2014/main" id="{D0A731CA-7E5D-AC40-9DD1-9804F71E375C}"/>
              </a:ext>
            </a:extLst>
          </p:cNvPr>
          <p:cNvSpPr txBox="1">
            <a:spLocks/>
          </p:cNvSpPr>
          <p:nvPr/>
        </p:nvSpPr>
        <p:spPr>
          <a:xfrm>
            <a:off x="8908908" y="1803794"/>
            <a:ext cx="2938535" cy="15206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000">
                <a:solidFill>
                  <a:schemeClr val="accent5"/>
                </a:solidFill>
              </a:rPr>
              <a:t>Uso adecuado </a:t>
            </a:r>
            <a:br>
              <a:rPr lang="es-CO" sz="3000">
                <a:solidFill>
                  <a:schemeClr val="accent5"/>
                </a:solidFill>
              </a:rPr>
            </a:br>
            <a:r>
              <a:rPr lang="es-CO" sz="3000">
                <a:solidFill>
                  <a:schemeClr val="accent5"/>
                </a:solidFill>
              </a:rPr>
              <a:t>de texto sobre imagen</a:t>
            </a:r>
            <a:endParaRPr lang="es-CO" sz="3000" dirty="0">
              <a:solidFill>
                <a:schemeClr val="accent5"/>
              </a:solidFill>
            </a:endParaRPr>
          </a:p>
        </p:txBody>
      </p:sp>
      <p:sp>
        <p:nvSpPr>
          <p:cNvPr id="15" name="Marcador de contenido 2">
            <a:extLst>
              <a:ext uri="{FF2B5EF4-FFF2-40B4-BE49-F238E27FC236}">
                <a16:creationId xmlns:a16="http://schemas.microsoft.com/office/drawing/2014/main" id="{6178ACC3-3BCD-1049-AD18-66566C028C71}"/>
              </a:ext>
            </a:extLst>
          </p:cNvPr>
          <p:cNvSpPr txBox="1">
            <a:spLocks/>
          </p:cNvSpPr>
          <p:nvPr/>
        </p:nvSpPr>
        <p:spPr>
          <a:xfrm>
            <a:off x="8908908" y="3621886"/>
            <a:ext cx="2719876" cy="2679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es-ES_tradnl" altLang="es-CO" sz="1500"/>
              <a:t>Para el uso de texto sobre fotografías tenga en cuenta la legibilidad. Ubique los cuadros de texto en lugares adecuados donde el fondo no interfiera con la lectura y use un color que genere contraste.</a:t>
            </a:r>
            <a:endParaRPr lang="es-ES_tradnl" altLang="es-CO" sz="1500" dirty="0"/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429E907-F04B-A84F-91DE-5AD2CD038B08}"/>
              </a:ext>
            </a:extLst>
          </p:cNvPr>
          <p:cNvCxnSpPr>
            <a:cxnSpLocks/>
          </p:cNvCxnSpPr>
          <p:nvPr/>
        </p:nvCxnSpPr>
        <p:spPr>
          <a:xfrm flipV="1">
            <a:off x="9018239" y="3413659"/>
            <a:ext cx="2411763" cy="1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0382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4BEF8E-758E-29BB-B0C3-861D0BF4AE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81914" y="1844825"/>
            <a:ext cx="5631381" cy="2350218"/>
          </a:xfrm>
        </p:spPr>
        <p:txBody>
          <a:bodyPr/>
          <a:lstStyle/>
          <a:p>
            <a:r>
              <a:rPr lang="es-CO" sz="4800" dirty="0">
                <a:solidFill>
                  <a:srgbClr val="BCD72E"/>
                </a:solidFill>
              </a:rPr>
              <a:t>Plantilla de presentaciones</a:t>
            </a:r>
            <a:br>
              <a:rPr lang="es-CO" sz="4800" dirty="0">
                <a:solidFill>
                  <a:srgbClr val="BCD72E"/>
                </a:solidFill>
              </a:rPr>
            </a:br>
            <a:r>
              <a:rPr lang="es-CO" sz="4800" dirty="0">
                <a:solidFill>
                  <a:srgbClr val="BCD72E"/>
                </a:solidFill>
              </a:rPr>
              <a:t>Portada 3</a:t>
            </a:r>
            <a:endParaRPr lang="es-CO" sz="48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698756C-7994-C408-53C9-99E99F1CA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3714" y="4437112"/>
            <a:ext cx="5631381" cy="792088"/>
          </a:xfrm>
        </p:spPr>
        <p:txBody>
          <a:bodyPr/>
          <a:lstStyle/>
          <a:p>
            <a:r>
              <a:rPr lang="es-CO" dirty="0"/>
              <a:t>Gerencia de Comunicaciones Corporativas - Jefatura de Imagen y Marca Ecopetrol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379781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4" cy="6852957"/>
          </a:xfrm>
          <a:prstGeom prst="rect">
            <a:avLst/>
          </a:prstGeom>
        </p:spPr>
      </p:pic>
      <p:sp>
        <p:nvSpPr>
          <p:cNvPr id="13" name="Título 1">
            <a:extLst>
              <a:ext uri="{FF2B5EF4-FFF2-40B4-BE49-F238E27FC236}">
                <a16:creationId xmlns:a16="http://schemas.microsoft.com/office/drawing/2014/main" id="{353055F8-B14E-BB49-943E-F0ED80B6FBBE}"/>
              </a:ext>
            </a:extLst>
          </p:cNvPr>
          <p:cNvSpPr txBox="1">
            <a:spLocks/>
          </p:cNvSpPr>
          <p:nvPr/>
        </p:nvSpPr>
        <p:spPr>
          <a:xfrm>
            <a:off x="649491" y="1011533"/>
            <a:ext cx="3992084" cy="25566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>
                <a:solidFill>
                  <a:schemeClr val="accent5"/>
                </a:solidFill>
              </a:rPr>
              <a:t>Uso adecuado </a:t>
            </a:r>
            <a:br>
              <a:rPr lang="es-CO">
                <a:solidFill>
                  <a:schemeClr val="accent5"/>
                </a:solidFill>
              </a:rPr>
            </a:br>
            <a:r>
              <a:rPr lang="es-CO">
                <a:solidFill>
                  <a:schemeClr val="accent5"/>
                </a:solidFill>
              </a:rPr>
              <a:t>de texto sobre imagen</a:t>
            </a:r>
            <a:endParaRPr lang="es-CO" dirty="0">
              <a:solidFill>
                <a:schemeClr val="accent5"/>
              </a:solidFill>
            </a:endParaRP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9DDEAF11-0168-9B4C-A98C-BDA606EDEBF5}"/>
              </a:ext>
            </a:extLst>
          </p:cNvPr>
          <p:cNvSpPr txBox="1">
            <a:spLocks/>
          </p:cNvSpPr>
          <p:nvPr/>
        </p:nvSpPr>
        <p:spPr>
          <a:xfrm>
            <a:off x="649490" y="3651705"/>
            <a:ext cx="4180927" cy="2321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es-ES_tradnl" altLang="es-CO" sz="1800"/>
              <a:t>Para el uso de texto sobre fotografías tenga en cuenta la legibilidad. Ubique los cuadros de texto en lugares adecuados donde el fondo no interfiera con la lectura y use un color que genere contraste.</a:t>
            </a:r>
            <a:endParaRPr lang="es-ES_tradnl" altLang="es-CO" sz="1800" dirty="0"/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3467B759-890F-5C48-9A6B-393CD016DDF4}"/>
              </a:ext>
            </a:extLst>
          </p:cNvPr>
          <p:cNvCxnSpPr>
            <a:cxnSpLocks/>
          </p:cNvCxnSpPr>
          <p:nvPr/>
        </p:nvCxnSpPr>
        <p:spPr>
          <a:xfrm flipV="1">
            <a:off x="649490" y="3453416"/>
            <a:ext cx="3713788" cy="1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0621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4" cy="6852957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E3541C35-1C5F-374A-829A-968E3DCB8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30" y="264658"/>
            <a:ext cx="5293865" cy="1524871"/>
          </a:xfrm>
        </p:spPr>
        <p:txBody>
          <a:bodyPr>
            <a:noAutofit/>
          </a:bodyPr>
          <a:lstStyle/>
          <a:p>
            <a:pPr algn="r"/>
            <a:r>
              <a:rPr lang="es-CO" dirty="0">
                <a:solidFill>
                  <a:schemeClr val="bg1"/>
                </a:solidFill>
              </a:rPr>
              <a:t>Uso adecuado de texto sobre imagen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E3B67929-097F-324F-8B4E-95221EC64A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7997" y="526068"/>
            <a:ext cx="5561269" cy="100205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chemeClr val="bg1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750934FE-1CCD-414B-8782-850DDCE7D72C}"/>
              </a:ext>
            </a:extLst>
          </p:cNvPr>
          <p:cNvCxnSpPr>
            <a:cxnSpLocks/>
          </p:cNvCxnSpPr>
          <p:nvPr/>
        </p:nvCxnSpPr>
        <p:spPr>
          <a:xfrm flipV="1">
            <a:off x="5761270" y="407506"/>
            <a:ext cx="0" cy="12766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4EE0146-B532-E24E-9EDD-D207462D59AF}"/>
              </a:ext>
            </a:extLst>
          </p:cNvPr>
          <p:cNvSpPr/>
          <p:nvPr/>
        </p:nvSpPr>
        <p:spPr>
          <a:xfrm>
            <a:off x="864704" y="1918254"/>
            <a:ext cx="10515600" cy="163001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7EC841F8-11FF-2C4E-8EB5-F36DC9E1DA30}"/>
              </a:ext>
            </a:extLst>
          </p:cNvPr>
          <p:cNvSpPr txBox="1">
            <a:spLocks/>
          </p:cNvSpPr>
          <p:nvPr/>
        </p:nvSpPr>
        <p:spPr>
          <a:xfrm>
            <a:off x="1155259" y="2363477"/>
            <a:ext cx="9934490" cy="10020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2400" dirty="0">
                <a:solidFill>
                  <a:srgbClr val="002060"/>
                </a:solidFill>
              </a:rPr>
              <a:t>Ubique los cuadros de texto en lugares adecuados donde el </a:t>
            </a:r>
            <a:r>
              <a:rPr lang="es-ES_tradnl" altLang="es-CO" sz="2400" b="1" dirty="0">
                <a:solidFill>
                  <a:srgbClr val="002060"/>
                </a:solidFill>
              </a:rPr>
              <a:t>fondo no interfiera con la lectura</a:t>
            </a:r>
            <a:r>
              <a:rPr lang="es-ES_tradnl" altLang="es-CO" sz="2400" dirty="0">
                <a:solidFill>
                  <a:srgbClr val="002060"/>
                </a:solidFill>
              </a:rPr>
              <a:t> y use un color que genere contraste.</a:t>
            </a:r>
          </a:p>
        </p:txBody>
      </p:sp>
    </p:spTree>
    <p:extLst>
      <p:ext uri="{BB962C8B-B14F-4D97-AF65-F5344CB8AC3E}">
        <p14:creationId xmlns:p14="http://schemas.microsoft.com/office/powerpoint/2010/main" val="21087934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4" cy="6852957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892B0496-BE26-3F43-AD77-E2D69A2AD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30" y="264658"/>
            <a:ext cx="5293865" cy="1524871"/>
          </a:xfrm>
        </p:spPr>
        <p:txBody>
          <a:bodyPr>
            <a:noAutofit/>
          </a:bodyPr>
          <a:lstStyle/>
          <a:p>
            <a:pPr algn="r"/>
            <a:r>
              <a:rPr lang="es-CO" dirty="0">
                <a:solidFill>
                  <a:schemeClr val="bg1"/>
                </a:solidFill>
              </a:rPr>
              <a:t>Uso adecuado de texto sobre imagen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3E323DB1-69F7-5845-B51C-2E241E6CB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7997" y="526068"/>
            <a:ext cx="5561269" cy="100205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chemeClr val="bg1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5685D94B-D238-FD4A-95D1-30686D414D13}"/>
              </a:ext>
            </a:extLst>
          </p:cNvPr>
          <p:cNvCxnSpPr>
            <a:cxnSpLocks/>
          </p:cNvCxnSpPr>
          <p:nvPr/>
        </p:nvCxnSpPr>
        <p:spPr>
          <a:xfrm flipV="1">
            <a:off x="5761270" y="407506"/>
            <a:ext cx="0" cy="12766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ángulo 12">
            <a:extLst>
              <a:ext uri="{FF2B5EF4-FFF2-40B4-BE49-F238E27FC236}">
                <a16:creationId xmlns:a16="http://schemas.microsoft.com/office/drawing/2014/main" id="{74CFB805-A806-CB4A-95C0-D12872004F7A}"/>
              </a:ext>
            </a:extLst>
          </p:cNvPr>
          <p:cNvSpPr/>
          <p:nvPr/>
        </p:nvSpPr>
        <p:spPr>
          <a:xfrm>
            <a:off x="864704" y="1918254"/>
            <a:ext cx="10515600" cy="163001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7156AD1E-A72D-E244-A3E7-A8F9558DAAA1}"/>
              </a:ext>
            </a:extLst>
          </p:cNvPr>
          <p:cNvSpPr txBox="1">
            <a:spLocks/>
          </p:cNvSpPr>
          <p:nvPr/>
        </p:nvSpPr>
        <p:spPr>
          <a:xfrm>
            <a:off x="1155259" y="2363477"/>
            <a:ext cx="9934490" cy="10020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2400" dirty="0">
                <a:solidFill>
                  <a:srgbClr val="1D4339"/>
                </a:solidFill>
              </a:rPr>
              <a:t>Ubique los cuadros de texto en lugares adecuados donde el </a:t>
            </a:r>
            <a:r>
              <a:rPr lang="es-ES_tradnl" altLang="es-CO" sz="2400" b="1" dirty="0">
                <a:solidFill>
                  <a:srgbClr val="1D4339"/>
                </a:solidFill>
              </a:rPr>
              <a:t>fondo no interfiera con la lectura</a:t>
            </a:r>
            <a:r>
              <a:rPr lang="es-ES_tradnl" altLang="es-CO" sz="2400" dirty="0">
                <a:solidFill>
                  <a:srgbClr val="1D4339"/>
                </a:solidFill>
              </a:rPr>
              <a:t> y use un color que genere contraste.</a:t>
            </a:r>
          </a:p>
        </p:txBody>
      </p:sp>
    </p:spTree>
    <p:extLst>
      <p:ext uri="{BB962C8B-B14F-4D97-AF65-F5344CB8AC3E}">
        <p14:creationId xmlns:p14="http://schemas.microsoft.com/office/powerpoint/2010/main" val="23276866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4" cy="6852957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FC4152D2-8ACB-2645-B439-A01BBA413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30" y="5105012"/>
            <a:ext cx="5293865" cy="1524871"/>
          </a:xfrm>
        </p:spPr>
        <p:txBody>
          <a:bodyPr>
            <a:noAutofit/>
          </a:bodyPr>
          <a:lstStyle/>
          <a:p>
            <a:pPr algn="r"/>
            <a:r>
              <a:rPr lang="es-CO" dirty="0">
                <a:solidFill>
                  <a:schemeClr val="bg1"/>
                </a:solidFill>
              </a:rPr>
              <a:t>Uso adecuado de texto sobre imagen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E25E9A25-1DFF-2044-AC8C-8D700384BF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7997" y="5366422"/>
            <a:ext cx="5561269" cy="100205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chemeClr val="bg1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09987EA6-0E1A-2042-BDA0-9C64B1F4829E}"/>
              </a:ext>
            </a:extLst>
          </p:cNvPr>
          <p:cNvCxnSpPr>
            <a:cxnSpLocks/>
          </p:cNvCxnSpPr>
          <p:nvPr/>
        </p:nvCxnSpPr>
        <p:spPr>
          <a:xfrm flipV="1">
            <a:off x="5761270" y="5247860"/>
            <a:ext cx="0" cy="12766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ángulo 14">
            <a:extLst>
              <a:ext uri="{FF2B5EF4-FFF2-40B4-BE49-F238E27FC236}">
                <a16:creationId xmlns:a16="http://schemas.microsoft.com/office/drawing/2014/main" id="{2497ADFC-4387-0A46-BA8F-4F52C870071C}"/>
              </a:ext>
            </a:extLst>
          </p:cNvPr>
          <p:cNvSpPr/>
          <p:nvPr/>
        </p:nvSpPr>
        <p:spPr>
          <a:xfrm>
            <a:off x="649359" y="3308165"/>
            <a:ext cx="5293864" cy="163001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6" name="Marcador de contenido 2">
            <a:extLst>
              <a:ext uri="{FF2B5EF4-FFF2-40B4-BE49-F238E27FC236}">
                <a16:creationId xmlns:a16="http://schemas.microsoft.com/office/drawing/2014/main" id="{45580B4E-E97A-3A46-A0CC-BBD825B215D9}"/>
              </a:ext>
            </a:extLst>
          </p:cNvPr>
          <p:cNvSpPr txBox="1">
            <a:spLocks/>
          </p:cNvSpPr>
          <p:nvPr/>
        </p:nvSpPr>
        <p:spPr>
          <a:xfrm>
            <a:off x="1174287" y="3605222"/>
            <a:ext cx="4244009" cy="10359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rgbClr val="1D4339"/>
                </a:solidFill>
              </a:rPr>
              <a:t>Ubique los cuadros de texto en lugares adecuados donde el </a:t>
            </a:r>
            <a:r>
              <a:rPr lang="es-ES_tradnl" altLang="es-CO" sz="1800" b="1" dirty="0">
                <a:solidFill>
                  <a:srgbClr val="1D4339"/>
                </a:solidFill>
              </a:rPr>
              <a:t>fondo no interfiera con la lectura</a:t>
            </a:r>
            <a:r>
              <a:rPr lang="es-ES_tradnl" altLang="es-CO" sz="1800" dirty="0">
                <a:solidFill>
                  <a:srgbClr val="1D4339"/>
                </a:solidFill>
              </a:rPr>
              <a:t> y use un color que genere contraste.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89DD87A-B004-AE4A-9293-41D14653167D}"/>
              </a:ext>
            </a:extLst>
          </p:cNvPr>
          <p:cNvSpPr/>
          <p:nvPr/>
        </p:nvSpPr>
        <p:spPr>
          <a:xfrm>
            <a:off x="6125820" y="3308165"/>
            <a:ext cx="5293864" cy="163001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9" name="Marcador de contenido 2">
            <a:extLst>
              <a:ext uri="{FF2B5EF4-FFF2-40B4-BE49-F238E27FC236}">
                <a16:creationId xmlns:a16="http://schemas.microsoft.com/office/drawing/2014/main" id="{F3D47B36-6B08-424F-883C-068EACB11985}"/>
              </a:ext>
            </a:extLst>
          </p:cNvPr>
          <p:cNvSpPr txBox="1">
            <a:spLocks/>
          </p:cNvSpPr>
          <p:nvPr/>
        </p:nvSpPr>
        <p:spPr>
          <a:xfrm>
            <a:off x="6650748" y="3605222"/>
            <a:ext cx="4244009" cy="10359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rgbClr val="1D4339"/>
                </a:solidFill>
              </a:rPr>
              <a:t>Ubique los cuadros de texto en lugares adecuados donde el </a:t>
            </a:r>
            <a:r>
              <a:rPr lang="es-ES_tradnl" altLang="es-CO" sz="1800" b="1" dirty="0">
                <a:solidFill>
                  <a:srgbClr val="1D4339"/>
                </a:solidFill>
              </a:rPr>
              <a:t>fondo no interfiera con la lectura</a:t>
            </a:r>
            <a:r>
              <a:rPr lang="es-ES_tradnl" altLang="es-CO" sz="1800" dirty="0">
                <a:solidFill>
                  <a:srgbClr val="1D4339"/>
                </a:solidFill>
              </a:rPr>
              <a:t> y use un color que genere contraste.</a:t>
            </a:r>
          </a:p>
        </p:txBody>
      </p:sp>
    </p:spTree>
    <p:extLst>
      <p:ext uri="{BB962C8B-B14F-4D97-AF65-F5344CB8AC3E}">
        <p14:creationId xmlns:p14="http://schemas.microsoft.com/office/powerpoint/2010/main" val="10781241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4" cy="6852957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AB8D8C19-6DE2-7344-9A8C-2E59EBB20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91" y="1011533"/>
            <a:ext cx="3992084" cy="2556615"/>
          </a:xfrm>
        </p:spPr>
        <p:txBody>
          <a:bodyPr>
            <a:noAutofit/>
          </a:bodyPr>
          <a:lstStyle/>
          <a:p>
            <a:r>
              <a:rPr lang="es-CO" dirty="0">
                <a:solidFill>
                  <a:schemeClr val="accent5"/>
                </a:solidFill>
              </a:rPr>
              <a:t>Uso adecuado </a:t>
            </a:r>
            <a:br>
              <a:rPr lang="es-CO" dirty="0">
                <a:solidFill>
                  <a:schemeClr val="accent5"/>
                </a:solidFill>
              </a:rPr>
            </a:br>
            <a:r>
              <a:rPr lang="es-CO" dirty="0">
                <a:solidFill>
                  <a:schemeClr val="accent5"/>
                </a:solidFill>
              </a:rPr>
              <a:t>de texto sobre imagen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91F6CDCC-98D8-7042-8EF4-DFAFB5B04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490" y="3651705"/>
            <a:ext cx="4180927" cy="2321695"/>
          </a:xfrm>
        </p:spPr>
        <p:txBody>
          <a:bodyPr>
            <a:normAutofit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/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E22053FF-2D74-A04F-977B-BD3BD0D7C34A}"/>
              </a:ext>
            </a:extLst>
          </p:cNvPr>
          <p:cNvCxnSpPr>
            <a:cxnSpLocks/>
          </p:cNvCxnSpPr>
          <p:nvPr/>
        </p:nvCxnSpPr>
        <p:spPr>
          <a:xfrm flipV="1">
            <a:off x="649490" y="3453416"/>
            <a:ext cx="3713788" cy="1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59244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4" cy="6852957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B5540444-FA7A-EC49-8916-17E9FD171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30" y="463441"/>
            <a:ext cx="5293865" cy="1524871"/>
          </a:xfrm>
        </p:spPr>
        <p:txBody>
          <a:bodyPr>
            <a:noAutofit/>
          </a:bodyPr>
          <a:lstStyle/>
          <a:p>
            <a:pPr algn="r"/>
            <a:r>
              <a:rPr lang="es-CO" dirty="0">
                <a:solidFill>
                  <a:schemeClr val="bg1"/>
                </a:solidFill>
              </a:rPr>
              <a:t>Uso adecuado de texto sobre imagen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45A2A4DE-A33D-E445-8B9F-058452BC8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7997" y="724851"/>
            <a:ext cx="5561269" cy="100205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chemeClr val="bg1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1712D28C-6ABE-8D4C-A6E5-48F103068BB7}"/>
              </a:ext>
            </a:extLst>
          </p:cNvPr>
          <p:cNvCxnSpPr>
            <a:cxnSpLocks/>
          </p:cNvCxnSpPr>
          <p:nvPr/>
        </p:nvCxnSpPr>
        <p:spPr>
          <a:xfrm flipV="1">
            <a:off x="5761270" y="606289"/>
            <a:ext cx="0" cy="12766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A33E72D-D9FE-DC42-9FCC-25F41C8AF50E}"/>
              </a:ext>
            </a:extLst>
          </p:cNvPr>
          <p:cNvSpPr/>
          <p:nvPr/>
        </p:nvSpPr>
        <p:spPr>
          <a:xfrm>
            <a:off x="864704" y="2117037"/>
            <a:ext cx="10515600" cy="163001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C8E5F1F3-AF1A-E84E-9CC3-ABC926D87765}"/>
              </a:ext>
            </a:extLst>
          </p:cNvPr>
          <p:cNvSpPr txBox="1">
            <a:spLocks/>
          </p:cNvSpPr>
          <p:nvPr/>
        </p:nvSpPr>
        <p:spPr>
          <a:xfrm>
            <a:off x="1155259" y="2562260"/>
            <a:ext cx="9934490" cy="10020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2400" dirty="0">
                <a:solidFill>
                  <a:srgbClr val="002060"/>
                </a:solidFill>
              </a:rPr>
              <a:t>Ubique los cuadros de texto en lugares adecuados donde el </a:t>
            </a:r>
            <a:r>
              <a:rPr lang="es-ES_tradnl" altLang="es-CO" sz="2400" b="1" dirty="0">
                <a:solidFill>
                  <a:srgbClr val="002060"/>
                </a:solidFill>
              </a:rPr>
              <a:t>fondo no interfiera con la lectura</a:t>
            </a:r>
            <a:r>
              <a:rPr lang="es-ES_tradnl" altLang="es-CO" sz="2400" dirty="0">
                <a:solidFill>
                  <a:srgbClr val="002060"/>
                </a:solidFill>
              </a:rPr>
              <a:t> y use un color que genere contraste.</a:t>
            </a:r>
          </a:p>
        </p:txBody>
      </p:sp>
    </p:spTree>
    <p:extLst>
      <p:ext uri="{BB962C8B-B14F-4D97-AF65-F5344CB8AC3E}">
        <p14:creationId xmlns:p14="http://schemas.microsoft.com/office/powerpoint/2010/main" val="24116955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4" cy="6852957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5D5A7D03-468A-0942-9EDC-BA47ADE26830}"/>
              </a:ext>
            </a:extLst>
          </p:cNvPr>
          <p:cNvSpPr txBox="1">
            <a:spLocks/>
          </p:cNvSpPr>
          <p:nvPr/>
        </p:nvSpPr>
        <p:spPr>
          <a:xfrm>
            <a:off x="284930" y="5105012"/>
            <a:ext cx="5293865" cy="1524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dirty="0">
                <a:solidFill>
                  <a:srgbClr val="1D4339"/>
                </a:solidFill>
              </a:rPr>
              <a:t>Uso adecuado de texto sobre imagen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E6B54D03-946D-DB4F-8650-114379D52769}"/>
              </a:ext>
            </a:extLst>
          </p:cNvPr>
          <p:cNvSpPr txBox="1">
            <a:spLocks/>
          </p:cNvSpPr>
          <p:nvPr/>
        </p:nvSpPr>
        <p:spPr>
          <a:xfrm>
            <a:off x="5987997" y="5366422"/>
            <a:ext cx="5561269" cy="10020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es-ES_tradnl" altLang="es-CO" sz="1800">
                <a:solidFill>
                  <a:srgbClr val="1D4339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  <a:endParaRPr lang="es-ES_tradnl" altLang="es-CO" sz="1800" dirty="0">
              <a:solidFill>
                <a:srgbClr val="1D4339"/>
              </a:solidFill>
            </a:endParaRP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BD9A83EE-AF8C-044E-9A90-74F30D40C9B9}"/>
              </a:ext>
            </a:extLst>
          </p:cNvPr>
          <p:cNvCxnSpPr>
            <a:cxnSpLocks/>
          </p:cNvCxnSpPr>
          <p:nvPr/>
        </p:nvCxnSpPr>
        <p:spPr>
          <a:xfrm flipV="1">
            <a:off x="5761270" y="5247860"/>
            <a:ext cx="0" cy="1276690"/>
          </a:xfrm>
          <a:prstGeom prst="line">
            <a:avLst/>
          </a:prstGeom>
          <a:ln>
            <a:solidFill>
              <a:srgbClr val="1D433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ángulo 9">
            <a:extLst>
              <a:ext uri="{FF2B5EF4-FFF2-40B4-BE49-F238E27FC236}">
                <a16:creationId xmlns:a16="http://schemas.microsoft.com/office/drawing/2014/main" id="{09AA6A7F-7733-AC49-8610-C1BFEF3F5983}"/>
              </a:ext>
            </a:extLst>
          </p:cNvPr>
          <p:cNvSpPr/>
          <p:nvPr/>
        </p:nvSpPr>
        <p:spPr>
          <a:xfrm>
            <a:off x="649359" y="3308165"/>
            <a:ext cx="5293864" cy="163001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D0CB6C7D-E989-174D-B9FC-487A57552FBC}"/>
              </a:ext>
            </a:extLst>
          </p:cNvPr>
          <p:cNvSpPr txBox="1">
            <a:spLocks/>
          </p:cNvSpPr>
          <p:nvPr/>
        </p:nvSpPr>
        <p:spPr>
          <a:xfrm>
            <a:off x="1174287" y="3605222"/>
            <a:ext cx="4244009" cy="10359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rgbClr val="1D4339"/>
                </a:solidFill>
              </a:rPr>
              <a:t>Ubique los cuadros de texto en lugares adecuados donde el </a:t>
            </a:r>
            <a:r>
              <a:rPr lang="es-ES_tradnl" altLang="es-CO" sz="1800" b="1" dirty="0">
                <a:solidFill>
                  <a:srgbClr val="1D4339"/>
                </a:solidFill>
              </a:rPr>
              <a:t>fondo no interfiera con la lectura</a:t>
            </a:r>
            <a:r>
              <a:rPr lang="es-ES_tradnl" altLang="es-CO" sz="1800" dirty="0">
                <a:solidFill>
                  <a:srgbClr val="1D4339"/>
                </a:solidFill>
              </a:rPr>
              <a:t> y use un color que genere contraste.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4CA00913-45D4-A942-8BD2-8094D7CE47DF}"/>
              </a:ext>
            </a:extLst>
          </p:cNvPr>
          <p:cNvSpPr/>
          <p:nvPr/>
        </p:nvSpPr>
        <p:spPr>
          <a:xfrm>
            <a:off x="6125820" y="3308165"/>
            <a:ext cx="5293864" cy="163001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22C395AC-093B-AA4B-AC17-E3EE2F9A4CD9}"/>
              </a:ext>
            </a:extLst>
          </p:cNvPr>
          <p:cNvSpPr txBox="1">
            <a:spLocks/>
          </p:cNvSpPr>
          <p:nvPr/>
        </p:nvSpPr>
        <p:spPr>
          <a:xfrm>
            <a:off x="6650748" y="3605222"/>
            <a:ext cx="4244009" cy="10359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rgbClr val="1D4339"/>
                </a:solidFill>
              </a:rPr>
              <a:t>Ubique los cuadros de texto en lugares adecuados donde el </a:t>
            </a:r>
            <a:r>
              <a:rPr lang="es-ES_tradnl" altLang="es-CO" sz="1800" b="1" dirty="0">
                <a:solidFill>
                  <a:srgbClr val="1D4339"/>
                </a:solidFill>
              </a:rPr>
              <a:t>fondo no interfiera con la lectura</a:t>
            </a:r>
            <a:r>
              <a:rPr lang="es-ES_tradnl" altLang="es-CO" sz="1800" dirty="0">
                <a:solidFill>
                  <a:srgbClr val="1D4339"/>
                </a:solidFill>
              </a:rPr>
              <a:t> y use un color que genere contraste.</a:t>
            </a:r>
          </a:p>
        </p:txBody>
      </p:sp>
    </p:spTree>
    <p:extLst>
      <p:ext uri="{BB962C8B-B14F-4D97-AF65-F5344CB8AC3E}">
        <p14:creationId xmlns:p14="http://schemas.microsoft.com/office/powerpoint/2010/main" val="35196977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6" y="-4896"/>
            <a:ext cx="12183034" cy="6852957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3158E003-E789-8E4C-86ED-DE529EFFBB31}"/>
              </a:ext>
            </a:extLst>
          </p:cNvPr>
          <p:cNvSpPr txBox="1">
            <a:spLocks/>
          </p:cNvSpPr>
          <p:nvPr/>
        </p:nvSpPr>
        <p:spPr>
          <a:xfrm>
            <a:off x="639552" y="196524"/>
            <a:ext cx="3992084" cy="25566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solidFill>
                  <a:schemeClr val="bg1"/>
                </a:solidFill>
              </a:rPr>
              <a:t>Uso adecuado </a:t>
            </a:r>
            <a:br>
              <a:rPr lang="es-CO" dirty="0">
                <a:solidFill>
                  <a:schemeClr val="bg1"/>
                </a:solidFill>
              </a:rPr>
            </a:br>
            <a:r>
              <a:rPr lang="es-CO" dirty="0">
                <a:solidFill>
                  <a:schemeClr val="bg1"/>
                </a:solidFill>
              </a:rPr>
              <a:t>de texto sobre imagen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41A14B71-D92B-444B-BB69-9F8ACDA40268}"/>
              </a:ext>
            </a:extLst>
          </p:cNvPr>
          <p:cNvSpPr txBox="1">
            <a:spLocks/>
          </p:cNvSpPr>
          <p:nvPr/>
        </p:nvSpPr>
        <p:spPr>
          <a:xfrm>
            <a:off x="639551" y="2836696"/>
            <a:ext cx="4180927" cy="2321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es-ES_tradnl" altLang="es-CO" sz="1800">
                <a:solidFill>
                  <a:schemeClr val="bg1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  <a:endParaRPr lang="es-ES_tradnl" altLang="es-CO" sz="1800" dirty="0">
              <a:solidFill>
                <a:schemeClr val="bg1"/>
              </a:solidFill>
            </a:endParaRP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570A47D0-7CF1-3D4B-9748-FD7C5C85A10D}"/>
              </a:ext>
            </a:extLst>
          </p:cNvPr>
          <p:cNvCxnSpPr>
            <a:cxnSpLocks/>
          </p:cNvCxnSpPr>
          <p:nvPr/>
        </p:nvCxnSpPr>
        <p:spPr>
          <a:xfrm flipV="1">
            <a:off x="639551" y="2638407"/>
            <a:ext cx="3713788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ángulo 12">
            <a:extLst>
              <a:ext uri="{FF2B5EF4-FFF2-40B4-BE49-F238E27FC236}">
                <a16:creationId xmlns:a16="http://schemas.microsoft.com/office/drawing/2014/main" id="{56B8A974-0B55-5041-BA2B-D67482720804}"/>
              </a:ext>
            </a:extLst>
          </p:cNvPr>
          <p:cNvSpPr/>
          <p:nvPr/>
        </p:nvSpPr>
        <p:spPr>
          <a:xfrm>
            <a:off x="639551" y="4699646"/>
            <a:ext cx="4180927" cy="163001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E4355D03-618E-B848-91E0-0A10FA67B40E}"/>
              </a:ext>
            </a:extLst>
          </p:cNvPr>
          <p:cNvSpPr txBox="1">
            <a:spLocks/>
          </p:cNvSpPr>
          <p:nvPr/>
        </p:nvSpPr>
        <p:spPr>
          <a:xfrm>
            <a:off x="866306" y="4969123"/>
            <a:ext cx="3795147" cy="114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rgbClr val="002060"/>
                </a:solidFill>
              </a:rPr>
              <a:t>Ubique los cuadros de texto en lugares adecuados donde el </a:t>
            </a:r>
            <a:r>
              <a:rPr lang="es-ES_tradnl" altLang="es-CO" sz="1800" b="1" dirty="0">
                <a:solidFill>
                  <a:srgbClr val="002060"/>
                </a:solidFill>
              </a:rPr>
              <a:t>fondo no interfiera con la lectura</a:t>
            </a:r>
            <a:r>
              <a:rPr lang="es-ES_tradnl" altLang="es-CO" sz="1800" dirty="0">
                <a:solidFill>
                  <a:srgbClr val="002060"/>
                </a:solidFill>
              </a:rPr>
              <a:t> y use un color que genere contraste.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C073DB66-3C9A-1649-B72F-2FD83890A194}"/>
              </a:ext>
            </a:extLst>
          </p:cNvPr>
          <p:cNvSpPr/>
          <p:nvPr/>
        </p:nvSpPr>
        <p:spPr>
          <a:xfrm>
            <a:off x="5837718" y="1008389"/>
            <a:ext cx="2501214" cy="163001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6" name="Marcador de contenido 2">
            <a:extLst>
              <a:ext uri="{FF2B5EF4-FFF2-40B4-BE49-F238E27FC236}">
                <a16:creationId xmlns:a16="http://schemas.microsoft.com/office/drawing/2014/main" id="{6C31B4AD-5F4A-1A44-890E-5523D2D421CA}"/>
              </a:ext>
            </a:extLst>
          </p:cNvPr>
          <p:cNvSpPr txBox="1">
            <a:spLocks/>
          </p:cNvSpPr>
          <p:nvPr/>
        </p:nvSpPr>
        <p:spPr>
          <a:xfrm>
            <a:off x="5902133" y="1221859"/>
            <a:ext cx="2274459" cy="12030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400" dirty="0">
                <a:solidFill>
                  <a:srgbClr val="002060"/>
                </a:solidFill>
              </a:rPr>
              <a:t>Ubique los cuadros de texto en lugares adecuados donde el </a:t>
            </a:r>
            <a:r>
              <a:rPr lang="es-ES_tradnl" altLang="es-CO" sz="1400" b="1" dirty="0">
                <a:solidFill>
                  <a:srgbClr val="002060"/>
                </a:solidFill>
              </a:rPr>
              <a:t>fondo no interfiera con la lectura</a:t>
            </a:r>
            <a:r>
              <a:rPr lang="es-ES_tradnl" altLang="es-CO" sz="1400" dirty="0">
                <a:solidFill>
                  <a:srgbClr val="002060"/>
                </a:solidFill>
              </a:rPr>
              <a:t> y use un color que genere contraste.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42C02F24-2928-4D4C-836E-E6E9E7C0BD20}"/>
              </a:ext>
            </a:extLst>
          </p:cNvPr>
          <p:cNvSpPr/>
          <p:nvPr/>
        </p:nvSpPr>
        <p:spPr>
          <a:xfrm>
            <a:off x="9167326" y="4343382"/>
            <a:ext cx="2501214" cy="163001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8" name="Marcador de contenido 2">
            <a:extLst>
              <a:ext uri="{FF2B5EF4-FFF2-40B4-BE49-F238E27FC236}">
                <a16:creationId xmlns:a16="http://schemas.microsoft.com/office/drawing/2014/main" id="{9A5CF0A4-F253-984B-9C3B-EC41FBFDD317}"/>
              </a:ext>
            </a:extLst>
          </p:cNvPr>
          <p:cNvSpPr txBox="1">
            <a:spLocks/>
          </p:cNvSpPr>
          <p:nvPr/>
        </p:nvSpPr>
        <p:spPr>
          <a:xfrm>
            <a:off x="9354324" y="4553225"/>
            <a:ext cx="2274459" cy="12030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400" dirty="0">
                <a:solidFill>
                  <a:srgbClr val="002060"/>
                </a:solidFill>
              </a:rPr>
              <a:t>Ubique los cuadros de texto en lugares adecuados donde el </a:t>
            </a:r>
            <a:r>
              <a:rPr lang="es-ES_tradnl" altLang="es-CO" sz="1400" b="1" dirty="0">
                <a:solidFill>
                  <a:srgbClr val="002060"/>
                </a:solidFill>
              </a:rPr>
              <a:t>fondo no interfiera con la lectura</a:t>
            </a:r>
            <a:r>
              <a:rPr lang="es-ES_tradnl" altLang="es-CO" sz="1400" dirty="0">
                <a:solidFill>
                  <a:srgbClr val="002060"/>
                </a:solidFill>
              </a:rPr>
              <a:t> y use un color que genere contraste.</a:t>
            </a:r>
          </a:p>
        </p:txBody>
      </p:sp>
    </p:spTree>
    <p:extLst>
      <p:ext uri="{BB962C8B-B14F-4D97-AF65-F5344CB8AC3E}">
        <p14:creationId xmlns:p14="http://schemas.microsoft.com/office/powerpoint/2010/main" val="35484610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D917804-B729-6AE6-7686-D9AE39115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12" y="-99392"/>
            <a:ext cx="12350400" cy="8230376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BA2EEF06-E751-EFA7-31AF-779F2A0C7106}"/>
              </a:ext>
            </a:extLst>
          </p:cNvPr>
          <p:cNvSpPr/>
          <p:nvPr/>
        </p:nvSpPr>
        <p:spPr>
          <a:xfrm>
            <a:off x="7032104" y="260648"/>
            <a:ext cx="4968552" cy="6984776"/>
          </a:xfrm>
          <a:prstGeom prst="rect">
            <a:avLst/>
          </a:prstGeom>
          <a:solidFill>
            <a:srgbClr val="1B1139">
              <a:alpha val="6753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471CA7E3-014C-6787-1F6D-48559E562D9A}"/>
              </a:ext>
            </a:extLst>
          </p:cNvPr>
          <p:cNvSpPr txBox="1">
            <a:spLocks/>
          </p:cNvSpPr>
          <p:nvPr/>
        </p:nvSpPr>
        <p:spPr>
          <a:xfrm>
            <a:off x="7441739" y="3789189"/>
            <a:ext cx="4180927" cy="1574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es-ES_tradnl" altLang="es-CO" sz="1800" dirty="0">
                <a:solidFill>
                  <a:schemeClr val="bg1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EE58D894-ADAC-BED5-99D1-748F693F28F4}"/>
              </a:ext>
            </a:extLst>
          </p:cNvPr>
          <p:cNvCxnSpPr>
            <a:cxnSpLocks/>
          </p:cNvCxnSpPr>
          <p:nvPr/>
        </p:nvCxnSpPr>
        <p:spPr>
          <a:xfrm flipV="1">
            <a:off x="7536160" y="3647511"/>
            <a:ext cx="3713788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24E0F2D1-4BAE-29BD-E716-2DE0C68CB019}"/>
              </a:ext>
            </a:extLst>
          </p:cNvPr>
          <p:cNvSpPr txBox="1">
            <a:spLocks/>
          </p:cNvSpPr>
          <p:nvPr/>
        </p:nvSpPr>
        <p:spPr>
          <a:xfrm>
            <a:off x="7536160" y="5753662"/>
            <a:ext cx="3795147" cy="114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chemeClr val="bg1"/>
                </a:solidFill>
              </a:rPr>
              <a:t>Ubique los cuadros de texto en lugares adecuados donde el </a:t>
            </a:r>
            <a:r>
              <a:rPr lang="es-ES_tradnl" altLang="es-CO" sz="1800" b="1" dirty="0">
                <a:solidFill>
                  <a:schemeClr val="bg1"/>
                </a:solidFill>
              </a:rPr>
              <a:t>fondo no interfiera con la lectura</a:t>
            </a:r>
            <a:r>
              <a:rPr lang="es-ES_tradnl" altLang="es-CO" sz="1800" dirty="0">
                <a:solidFill>
                  <a:schemeClr val="bg1"/>
                </a:solidFill>
              </a:rPr>
              <a:t> y use un color que genere contraste.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C41B2DC6-861D-3AFD-F8BB-94CDB6D0631D}"/>
              </a:ext>
            </a:extLst>
          </p:cNvPr>
          <p:cNvSpPr txBox="1">
            <a:spLocks/>
          </p:cNvSpPr>
          <p:nvPr/>
        </p:nvSpPr>
        <p:spPr>
          <a:xfrm>
            <a:off x="7543778" y="1161735"/>
            <a:ext cx="3992084" cy="25566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solidFill>
                  <a:schemeClr val="bg1"/>
                </a:solidFill>
              </a:rPr>
              <a:t>Uso adecuado </a:t>
            </a:r>
            <a:br>
              <a:rPr lang="es-CO" dirty="0">
                <a:solidFill>
                  <a:schemeClr val="bg1"/>
                </a:solidFill>
              </a:rPr>
            </a:br>
            <a:r>
              <a:rPr lang="es-CO" dirty="0">
                <a:solidFill>
                  <a:schemeClr val="bg1"/>
                </a:solidFill>
              </a:rPr>
              <a:t>de texto sobre imagen</a:t>
            </a:r>
          </a:p>
        </p:txBody>
      </p:sp>
      <p:pic>
        <p:nvPicPr>
          <p:cNvPr id="15" name="Imagen 14" descr="Forma&#10;&#10;Descripción generada automáticamente con confianza baja">
            <a:extLst>
              <a:ext uri="{FF2B5EF4-FFF2-40B4-BE49-F238E27FC236}">
                <a16:creationId xmlns:a16="http://schemas.microsoft.com/office/drawing/2014/main" id="{08E9B0F8-63CD-326B-DCE1-AEE679CD6A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91508" y="589350"/>
            <a:ext cx="1003092" cy="100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0708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409941D-556F-D5D3-B122-7A6FDFB2CF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76" y="-447115"/>
            <a:ext cx="12286951" cy="8189252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BA2EEF06-E751-EFA7-31AF-779F2A0C7106}"/>
              </a:ext>
            </a:extLst>
          </p:cNvPr>
          <p:cNvSpPr/>
          <p:nvPr/>
        </p:nvSpPr>
        <p:spPr>
          <a:xfrm>
            <a:off x="7047926" y="18839"/>
            <a:ext cx="4968552" cy="6984776"/>
          </a:xfrm>
          <a:prstGeom prst="rect">
            <a:avLst/>
          </a:prstGeom>
          <a:solidFill>
            <a:schemeClr val="bg1">
              <a:alpha val="768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471CA7E3-014C-6787-1F6D-48559E562D9A}"/>
              </a:ext>
            </a:extLst>
          </p:cNvPr>
          <p:cNvSpPr txBox="1">
            <a:spLocks/>
          </p:cNvSpPr>
          <p:nvPr/>
        </p:nvSpPr>
        <p:spPr>
          <a:xfrm>
            <a:off x="7441739" y="3789189"/>
            <a:ext cx="4180927" cy="1574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es-ES_tradnl" altLang="es-CO" sz="1800" dirty="0">
                <a:solidFill>
                  <a:srgbClr val="1D4339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EE58D894-ADAC-BED5-99D1-748F693F28F4}"/>
              </a:ext>
            </a:extLst>
          </p:cNvPr>
          <p:cNvCxnSpPr>
            <a:cxnSpLocks/>
          </p:cNvCxnSpPr>
          <p:nvPr/>
        </p:nvCxnSpPr>
        <p:spPr>
          <a:xfrm flipV="1">
            <a:off x="7536160" y="3647511"/>
            <a:ext cx="3713788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24E0F2D1-4BAE-29BD-E716-2DE0C68CB019}"/>
              </a:ext>
            </a:extLst>
          </p:cNvPr>
          <p:cNvSpPr txBox="1">
            <a:spLocks/>
          </p:cNvSpPr>
          <p:nvPr/>
        </p:nvSpPr>
        <p:spPr>
          <a:xfrm>
            <a:off x="7536160" y="5753662"/>
            <a:ext cx="3795147" cy="114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rgbClr val="1D4339"/>
                </a:solidFill>
              </a:rPr>
              <a:t>Ubique los cuadros de texto en lugares adecuados donde el </a:t>
            </a:r>
            <a:r>
              <a:rPr lang="es-ES_tradnl" altLang="es-CO" sz="1800" b="1" dirty="0">
                <a:solidFill>
                  <a:srgbClr val="1D4339"/>
                </a:solidFill>
              </a:rPr>
              <a:t>fondo no interfiera con la lectura</a:t>
            </a:r>
            <a:r>
              <a:rPr lang="es-ES_tradnl" altLang="es-CO" sz="1800" dirty="0">
                <a:solidFill>
                  <a:srgbClr val="1D4339"/>
                </a:solidFill>
              </a:rPr>
              <a:t> y use un color que genere contraste.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C41B2DC6-861D-3AFD-F8BB-94CDB6D0631D}"/>
              </a:ext>
            </a:extLst>
          </p:cNvPr>
          <p:cNvSpPr txBox="1">
            <a:spLocks/>
          </p:cNvSpPr>
          <p:nvPr/>
        </p:nvSpPr>
        <p:spPr>
          <a:xfrm>
            <a:off x="7590640" y="1441602"/>
            <a:ext cx="3992084" cy="21523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solidFill>
                  <a:srgbClr val="1D4339"/>
                </a:solidFill>
              </a:rPr>
              <a:t>Uso adecuado </a:t>
            </a:r>
            <a:br>
              <a:rPr lang="es-CO" dirty="0">
                <a:solidFill>
                  <a:srgbClr val="1D4339"/>
                </a:solidFill>
              </a:rPr>
            </a:br>
            <a:r>
              <a:rPr lang="es-CO" dirty="0">
                <a:solidFill>
                  <a:srgbClr val="1D4339"/>
                </a:solidFill>
              </a:rPr>
              <a:t>de texto sobre imagen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695B19A6-D654-69D4-1DC8-B4196C674D20}"/>
              </a:ext>
            </a:extLst>
          </p:cNvPr>
          <p:cNvSpPr/>
          <p:nvPr/>
        </p:nvSpPr>
        <p:spPr>
          <a:xfrm>
            <a:off x="8789898" y="347469"/>
            <a:ext cx="1206312" cy="12063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 descr="Forma&#10;&#10;Descripción generada automáticamente con confianza baja">
            <a:extLst>
              <a:ext uri="{FF2B5EF4-FFF2-40B4-BE49-F238E27FC236}">
                <a16:creationId xmlns:a16="http://schemas.microsoft.com/office/drawing/2014/main" id="{C9D9E97C-5ABB-E15B-5103-911A1867B5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91508" y="418404"/>
            <a:ext cx="1003092" cy="100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83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E3F6A2-D06F-970C-B6F1-B301A28693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608" y="1916832"/>
            <a:ext cx="5631381" cy="2422227"/>
          </a:xfrm>
        </p:spPr>
        <p:txBody>
          <a:bodyPr/>
          <a:lstStyle/>
          <a:p>
            <a:r>
              <a:rPr lang="es-CO" sz="5400" dirty="0">
                <a:solidFill>
                  <a:srgbClr val="BCD72E"/>
                </a:solidFill>
              </a:rPr>
              <a:t>Plantilla de presentaciones</a:t>
            </a:r>
            <a:br>
              <a:rPr lang="es-CO" sz="5400" dirty="0">
                <a:solidFill>
                  <a:srgbClr val="BCD72E"/>
                </a:solidFill>
              </a:rPr>
            </a:br>
            <a:r>
              <a:rPr lang="es-CO" sz="5400" dirty="0">
                <a:solidFill>
                  <a:srgbClr val="BCD72E"/>
                </a:solidFill>
              </a:rPr>
              <a:t>Portada 4</a:t>
            </a:r>
            <a:endParaRPr lang="es-CO" sz="54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467F13-C4EC-7BEF-8B8A-D7D58A1CE8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7408" y="4581128"/>
            <a:ext cx="5631381" cy="792088"/>
          </a:xfrm>
        </p:spPr>
        <p:txBody>
          <a:bodyPr/>
          <a:lstStyle/>
          <a:p>
            <a:r>
              <a:rPr lang="es-CO" dirty="0"/>
              <a:t>Gerencia de Comunicaciones Corporativas - Jefatura de Imagen y Marca Ecopetrol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361766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B79BF62-A6E8-4105-5856-03F8DF280F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2" b="55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123D5503-C9BC-F8D3-1CD6-370734A9F4AD}"/>
              </a:ext>
            </a:extLst>
          </p:cNvPr>
          <p:cNvSpPr/>
          <p:nvPr/>
        </p:nvSpPr>
        <p:spPr>
          <a:xfrm>
            <a:off x="0" y="0"/>
            <a:ext cx="4943872" cy="6858000"/>
          </a:xfrm>
          <a:prstGeom prst="rect">
            <a:avLst/>
          </a:prstGeom>
          <a:gradFill>
            <a:gsLst>
              <a:gs pos="0">
                <a:schemeClr val="bg1">
                  <a:lumMod val="41000"/>
                  <a:lumOff val="59000"/>
                  <a:alpha val="0"/>
                </a:schemeClr>
              </a:gs>
              <a:gs pos="100000">
                <a:srgbClr val="DBE2F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CEBC8DC-24A2-2911-1401-2CC6324FC60B}"/>
              </a:ext>
            </a:extLst>
          </p:cNvPr>
          <p:cNvSpPr/>
          <p:nvPr/>
        </p:nvSpPr>
        <p:spPr>
          <a:xfrm flipH="1">
            <a:off x="7464152" y="3231"/>
            <a:ext cx="4727850" cy="6858000"/>
          </a:xfrm>
          <a:prstGeom prst="rect">
            <a:avLst/>
          </a:prstGeom>
          <a:gradFill>
            <a:gsLst>
              <a:gs pos="0">
                <a:schemeClr val="bg1">
                  <a:lumMod val="41000"/>
                  <a:lumOff val="59000"/>
                  <a:alpha val="0"/>
                </a:schemeClr>
              </a:gs>
              <a:gs pos="100000">
                <a:srgbClr val="DBE2F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8D99C5DC-C038-6CBF-8964-3361200B4640}"/>
              </a:ext>
            </a:extLst>
          </p:cNvPr>
          <p:cNvSpPr txBox="1">
            <a:spLocks/>
          </p:cNvSpPr>
          <p:nvPr/>
        </p:nvSpPr>
        <p:spPr>
          <a:xfrm>
            <a:off x="8987240" y="1700808"/>
            <a:ext cx="2760576" cy="157405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es-ES_tradnl" altLang="es-CO" sz="1800" dirty="0">
                <a:solidFill>
                  <a:srgbClr val="1B1163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1A8BDB31-C4C7-8BEE-B7DC-A8EF64AAD675}"/>
              </a:ext>
            </a:extLst>
          </p:cNvPr>
          <p:cNvSpPr txBox="1">
            <a:spLocks/>
          </p:cNvSpPr>
          <p:nvPr/>
        </p:nvSpPr>
        <p:spPr>
          <a:xfrm>
            <a:off x="263352" y="692696"/>
            <a:ext cx="2808312" cy="30964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solidFill>
                  <a:srgbClr val="1B1163"/>
                </a:solidFill>
              </a:rPr>
              <a:t>Uso adecuado </a:t>
            </a:r>
            <a:br>
              <a:rPr lang="es-CO" dirty="0">
                <a:solidFill>
                  <a:srgbClr val="1B1163"/>
                </a:solidFill>
              </a:rPr>
            </a:br>
            <a:r>
              <a:rPr lang="es-CO" dirty="0">
                <a:solidFill>
                  <a:srgbClr val="1B1163"/>
                </a:solidFill>
              </a:rPr>
              <a:t>de texto sobre imagen</a:t>
            </a: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982E729E-F79A-5724-E7C3-F45AA9EBD409}"/>
              </a:ext>
            </a:extLst>
          </p:cNvPr>
          <p:cNvCxnSpPr/>
          <p:nvPr/>
        </p:nvCxnSpPr>
        <p:spPr>
          <a:xfrm>
            <a:off x="8976320" y="1484784"/>
            <a:ext cx="2771496" cy="0"/>
          </a:xfrm>
          <a:prstGeom prst="line">
            <a:avLst/>
          </a:prstGeom>
          <a:ln>
            <a:solidFill>
              <a:srgbClr val="1B1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20C76676-8208-5A8D-914C-ED8CC488F784}"/>
              </a:ext>
            </a:extLst>
          </p:cNvPr>
          <p:cNvCxnSpPr/>
          <p:nvPr/>
        </p:nvCxnSpPr>
        <p:spPr>
          <a:xfrm>
            <a:off x="8976320" y="3413793"/>
            <a:ext cx="2771496" cy="0"/>
          </a:xfrm>
          <a:prstGeom prst="line">
            <a:avLst/>
          </a:prstGeom>
          <a:ln>
            <a:solidFill>
              <a:srgbClr val="1B1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79758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7B7B504-4B9F-BD35-8438-0FF7DA91CF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6" b="9912"/>
          <a:stretch/>
        </p:blipFill>
        <p:spPr>
          <a:xfrm>
            <a:off x="4336" y="0"/>
            <a:ext cx="12192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F99FB98-845E-35F5-1E12-DD203883440F}"/>
              </a:ext>
            </a:extLst>
          </p:cNvPr>
          <p:cNvSpPr/>
          <p:nvPr/>
        </p:nvSpPr>
        <p:spPr>
          <a:xfrm>
            <a:off x="0" y="0"/>
            <a:ext cx="5159896" cy="6858000"/>
          </a:xfrm>
          <a:prstGeom prst="rect">
            <a:avLst/>
          </a:prstGeom>
          <a:gradFill>
            <a:gsLst>
              <a:gs pos="0">
                <a:schemeClr val="bg1">
                  <a:lumMod val="41000"/>
                  <a:lumOff val="59000"/>
                  <a:alpha val="0"/>
                </a:schemeClr>
              </a:gs>
              <a:gs pos="100000">
                <a:srgbClr val="DBE2F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5CE497A-8FA7-4305-1EEE-338271DE15A9}"/>
              </a:ext>
            </a:extLst>
          </p:cNvPr>
          <p:cNvSpPr/>
          <p:nvPr/>
        </p:nvSpPr>
        <p:spPr>
          <a:xfrm flipH="1">
            <a:off x="7464152" y="3231"/>
            <a:ext cx="4727850" cy="6858000"/>
          </a:xfrm>
          <a:prstGeom prst="rect">
            <a:avLst/>
          </a:prstGeom>
          <a:gradFill>
            <a:gsLst>
              <a:gs pos="0">
                <a:schemeClr val="bg1">
                  <a:lumMod val="41000"/>
                  <a:lumOff val="59000"/>
                  <a:alpha val="0"/>
                </a:schemeClr>
              </a:gs>
              <a:gs pos="100000">
                <a:srgbClr val="DBE2F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C5BAD42B-68B5-70F5-5864-76B012AB750B}"/>
              </a:ext>
            </a:extLst>
          </p:cNvPr>
          <p:cNvSpPr txBox="1">
            <a:spLocks/>
          </p:cNvSpPr>
          <p:nvPr/>
        </p:nvSpPr>
        <p:spPr>
          <a:xfrm>
            <a:off x="9131256" y="4900280"/>
            <a:ext cx="2760576" cy="157405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es-ES_tradnl" altLang="es-CO" sz="1800" dirty="0">
                <a:solidFill>
                  <a:srgbClr val="1B1163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1F8A3CDB-26BC-B3D9-26BC-C45EDCC7945C}"/>
              </a:ext>
            </a:extLst>
          </p:cNvPr>
          <p:cNvSpPr txBox="1">
            <a:spLocks/>
          </p:cNvSpPr>
          <p:nvPr/>
        </p:nvSpPr>
        <p:spPr>
          <a:xfrm>
            <a:off x="263352" y="980728"/>
            <a:ext cx="2808312" cy="30964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solidFill>
                  <a:srgbClr val="1B1163"/>
                </a:solidFill>
              </a:rPr>
              <a:t>Uso adecuado </a:t>
            </a:r>
            <a:br>
              <a:rPr lang="es-CO" dirty="0">
                <a:solidFill>
                  <a:srgbClr val="1B1163"/>
                </a:solidFill>
              </a:rPr>
            </a:br>
            <a:r>
              <a:rPr lang="es-CO" dirty="0">
                <a:solidFill>
                  <a:srgbClr val="1B1163"/>
                </a:solidFill>
              </a:rPr>
              <a:t>de texto sobre imagen</a:t>
            </a: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3EE143B9-AF11-5DE1-240A-19735C550C98}"/>
              </a:ext>
            </a:extLst>
          </p:cNvPr>
          <p:cNvCxnSpPr/>
          <p:nvPr/>
        </p:nvCxnSpPr>
        <p:spPr>
          <a:xfrm>
            <a:off x="9120336" y="4684256"/>
            <a:ext cx="2771496" cy="0"/>
          </a:xfrm>
          <a:prstGeom prst="line">
            <a:avLst/>
          </a:prstGeom>
          <a:ln>
            <a:solidFill>
              <a:srgbClr val="1B1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A4ADE4BF-59D4-7692-DA63-42317C772450}"/>
              </a:ext>
            </a:extLst>
          </p:cNvPr>
          <p:cNvCxnSpPr/>
          <p:nvPr/>
        </p:nvCxnSpPr>
        <p:spPr>
          <a:xfrm>
            <a:off x="9120336" y="6613265"/>
            <a:ext cx="2771496" cy="0"/>
          </a:xfrm>
          <a:prstGeom prst="line">
            <a:avLst/>
          </a:prstGeom>
          <a:ln>
            <a:solidFill>
              <a:srgbClr val="1B1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 descr="Forma&#10;&#10;Descripción generada automáticamente con confianza baja">
            <a:extLst>
              <a:ext uri="{FF2B5EF4-FFF2-40B4-BE49-F238E27FC236}">
                <a16:creationId xmlns:a16="http://schemas.microsoft.com/office/drawing/2014/main" id="{1D35ADA2-141F-5F09-1408-7D9972B6A07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1B116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7694" y="1226003"/>
            <a:ext cx="971186" cy="971186"/>
          </a:xfrm>
          <a:prstGeom prst="rect">
            <a:avLst/>
          </a:prstGeom>
        </p:spPr>
      </p:pic>
      <p:pic>
        <p:nvPicPr>
          <p:cNvPr id="11" name="Imagen 10" descr="Forma&#10;&#10;Descripción generada automáticamente con confianza baja">
            <a:extLst>
              <a:ext uri="{FF2B5EF4-FFF2-40B4-BE49-F238E27FC236}">
                <a16:creationId xmlns:a16="http://schemas.microsoft.com/office/drawing/2014/main" id="{572198C1-1E52-9100-8114-058C8FFAB2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1B116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8970" y="2818003"/>
            <a:ext cx="971186" cy="97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2458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0" y="2521"/>
            <a:ext cx="12183034" cy="6852957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BFDA2C50-D911-B54E-AA80-78E717A77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30" y="463441"/>
            <a:ext cx="5293865" cy="1524871"/>
          </a:xfrm>
        </p:spPr>
        <p:txBody>
          <a:bodyPr>
            <a:noAutofit/>
          </a:bodyPr>
          <a:lstStyle/>
          <a:p>
            <a:pPr algn="r"/>
            <a:r>
              <a:rPr lang="es-CO" dirty="0">
                <a:solidFill>
                  <a:schemeClr val="bg1"/>
                </a:solidFill>
              </a:rPr>
              <a:t>Uso adecuado de texto sobre imagen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94D29582-E710-7C40-BA16-1A5FB73167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7997" y="724851"/>
            <a:ext cx="5561269" cy="100205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None/>
            </a:pPr>
            <a:r>
              <a:rPr lang="es-ES_tradnl" altLang="es-CO" sz="1800" dirty="0">
                <a:solidFill>
                  <a:schemeClr val="bg1"/>
                </a:solidFill>
              </a:rPr>
              <a:t>Para el uso de texto sobre fotografías tenga en cuenta la legibilidad. Ubique los cuadros de texto en lugares adecuados donde el fondo no interfiera con la lectura y use un color que genere contraste.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116456EE-5AA9-0543-BF5D-05D9B7619785}"/>
              </a:ext>
            </a:extLst>
          </p:cNvPr>
          <p:cNvCxnSpPr>
            <a:cxnSpLocks/>
          </p:cNvCxnSpPr>
          <p:nvPr/>
        </p:nvCxnSpPr>
        <p:spPr>
          <a:xfrm flipV="1">
            <a:off x="5761270" y="606289"/>
            <a:ext cx="0" cy="12766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29115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945964" y="1003159"/>
            <a:ext cx="3663950" cy="1747838"/>
          </a:xfrm>
        </p:spPr>
        <p:txBody>
          <a:bodyPr>
            <a:noAutofit/>
          </a:bodyPr>
          <a:lstStyle/>
          <a:p>
            <a:r>
              <a:rPr lang="es-CO" sz="5000" dirty="0">
                <a:solidFill>
                  <a:srgbClr val="1D4339"/>
                </a:solidFill>
              </a:rPr>
              <a:t>Imágenes de apoyo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945964" y="2606534"/>
            <a:ext cx="4295775" cy="4081463"/>
          </a:xfrm>
        </p:spPr>
        <p:txBody>
          <a:bodyPr>
            <a:normAutofit/>
          </a:bodyPr>
          <a:lstStyle/>
          <a:p>
            <a:r>
              <a:rPr lang="es-ES_tradnl" altLang="es-CO" sz="1800" dirty="0"/>
              <a:t>Use imágenes de buena calidad</a:t>
            </a:r>
            <a:endParaRPr lang="es-CO" altLang="es-CO" sz="1800" dirty="0"/>
          </a:p>
          <a:p>
            <a:r>
              <a:rPr lang="es-ES_tradnl" altLang="es-CO" sz="1800" dirty="0"/>
              <a:t>Tenga en cuenta el tema al que se refiere para que la fotografía sea adecuada</a:t>
            </a:r>
          </a:p>
          <a:p>
            <a:r>
              <a:rPr lang="es-ES_tradnl" altLang="es-CO" sz="1800" dirty="0"/>
              <a:t>No sobrecargue de imágenes la diapositiva.</a:t>
            </a:r>
          </a:p>
          <a:p>
            <a:r>
              <a:rPr lang="es-ES_tradnl" altLang="es-CO" sz="1800" dirty="0"/>
              <a:t>Si necesita usar texto sobre la imagen y no es legible, inserte un cuadro de color con transparencia sobre la imagen. </a:t>
            </a:r>
          </a:p>
          <a:p>
            <a:endParaRPr lang="es-ES_tradnl" altLang="es-CO" sz="1800" dirty="0"/>
          </a:p>
        </p:txBody>
      </p:sp>
      <p:pic>
        <p:nvPicPr>
          <p:cNvPr id="4" name="Imagen 3" descr="DID_9018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5396" y="0"/>
            <a:ext cx="5167294" cy="6858000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5625396" y="6053878"/>
            <a:ext cx="5167294" cy="804122"/>
          </a:xfrm>
          <a:prstGeom prst="rect">
            <a:avLst/>
          </a:prstGeom>
          <a:solidFill>
            <a:schemeClr val="bg2">
              <a:lumMod val="1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6392710" y="6226642"/>
            <a:ext cx="3878620" cy="43088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s-ES" sz="2000" dirty="0">
                <a:solidFill>
                  <a:schemeClr val="bg1"/>
                </a:solidFill>
                <a:latin typeface="+mj-lt"/>
              </a:rPr>
              <a:t>Refinería de </a:t>
            </a:r>
            <a:r>
              <a:rPr lang="es-ES" sz="2000" b="1" dirty="0">
                <a:solidFill>
                  <a:schemeClr val="bg1"/>
                </a:solidFill>
                <a:latin typeface="+mj-lt"/>
              </a:rPr>
              <a:t>Barrancabermeja</a:t>
            </a:r>
          </a:p>
        </p:txBody>
      </p:sp>
    </p:spTree>
    <p:extLst>
      <p:ext uri="{BB962C8B-B14F-4D97-AF65-F5344CB8AC3E}">
        <p14:creationId xmlns:p14="http://schemas.microsoft.com/office/powerpoint/2010/main" val="4064603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637899" y="2410303"/>
            <a:ext cx="3265488" cy="1325563"/>
          </a:xfrm>
        </p:spPr>
        <p:txBody>
          <a:bodyPr>
            <a:noAutofit/>
          </a:bodyPr>
          <a:lstStyle/>
          <a:p>
            <a:r>
              <a:rPr lang="es-CO" sz="5000" dirty="0">
                <a:solidFill>
                  <a:srgbClr val="1D4339"/>
                </a:solidFill>
              </a:rPr>
              <a:t>Imágenes</a:t>
            </a:r>
            <a:br>
              <a:rPr lang="es-CO" sz="5000" dirty="0">
                <a:solidFill>
                  <a:srgbClr val="1D4339"/>
                </a:solidFill>
              </a:rPr>
            </a:br>
            <a:r>
              <a:rPr lang="es-CO" sz="5000" dirty="0">
                <a:solidFill>
                  <a:srgbClr val="1D4339"/>
                </a:solidFill>
              </a:rPr>
              <a:t>de apoyo</a:t>
            </a:r>
          </a:p>
        </p:txBody>
      </p:sp>
      <p:sp>
        <p:nvSpPr>
          <p:cNvPr id="20" name="Marcador de contenido 2"/>
          <p:cNvSpPr>
            <a:spLocks noGrp="1"/>
          </p:cNvSpPr>
          <p:nvPr>
            <p:ph idx="4294967295"/>
          </p:nvPr>
        </p:nvSpPr>
        <p:spPr>
          <a:xfrm>
            <a:off x="637899" y="3804128"/>
            <a:ext cx="3213100" cy="1665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altLang="es-CO" sz="1800" dirty="0">
                <a:solidFill>
                  <a:schemeClr val="bg2">
                    <a:lumMod val="50000"/>
                  </a:schemeClr>
                </a:solidFill>
              </a:rPr>
              <a:t>Cuide la estética de la presentación. Las imágenes deben estar organizadas, alineadas y, si son varias, procure que todas tengan la misma proporción y tamaño.</a:t>
            </a:r>
            <a:endParaRPr lang="es-ES_tradnl" altLang="es-CO" sz="1800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s-ES_tradnl" alt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6 Rectángulo redondeado"/>
          <p:cNvSpPr/>
          <p:nvPr/>
        </p:nvSpPr>
        <p:spPr>
          <a:xfrm>
            <a:off x="4565478" y="2445367"/>
            <a:ext cx="2166187" cy="3153746"/>
          </a:xfrm>
          <a:prstGeom prst="roundRect">
            <a:avLst>
              <a:gd name="adj" fmla="val 0"/>
            </a:avLst>
          </a:prstGeom>
          <a:solidFill>
            <a:srgbClr val="004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3600" dirty="0"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10" name="19 CuadroTexto"/>
          <p:cNvSpPr txBox="1"/>
          <p:nvPr/>
        </p:nvSpPr>
        <p:spPr>
          <a:xfrm>
            <a:off x="3885263" y="3217811"/>
            <a:ext cx="2883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>
                <a:solidFill>
                  <a:srgbClr val="B9CE28"/>
                </a:solidFill>
                <a:latin typeface="+mj-lt"/>
              </a:rPr>
              <a:t>Texto</a:t>
            </a:r>
          </a:p>
        </p:txBody>
      </p:sp>
      <p:sp>
        <p:nvSpPr>
          <p:cNvPr id="5" name="6 Elipse"/>
          <p:cNvSpPr/>
          <p:nvPr/>
        </p:nvSpPr>
        <p:spPr>
          <a:xfrm>
            <a:off x="4617455" y="984039"/>
            <a:ext cx="2073889" cy="2073889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6 Rectángulo redondeado"/>
          <p:cNvSpPr/>
          <p:nvPr/>
        </p:nvSpPr>
        <p:spPr>
          <a:xfrm>
            <a:off x="6951185" y="2445367"/>
            <a:ext cx="2003553" cy="3153746"/>
          </a:xfrm>
          <a:prstGeom prst="roundRect">
            <a:avLst>
              <a:gd name="adj" fmla="val 0"/>
            </a:avLst>
          </a:prstGeom>
          <a:solidFill>
            <a:srgbClr val="3A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3600" dirty="0"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6" name="8 Elipse"/>
          <p:cNvSpPr/>
          <p:nvPr/>
        </p:nvSpPr>
        <p:spPr>
          <a:xfrm>
            <a:off x="6896846" y="937859"/>
            <a:ext cx="2073889" cy="2073889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4">
              <a:tint val="50000"/>
              <a:hueOff val="5723763"/>
              <a:satOff val="-30078"/>
              <a:lumOff val="-2176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6 Rectángulo redondeado"/>
          <p:cNvSpPr/>
          <p:nvPr/>
        </p:nvSpPr>
        <p:spPr>
          <a:xfrm>
            <a:off x="9192344" y="2445367"/>
            <a:ext cx="1971306" cy="3153746"/>
          </a:xfrm>
          <a:prstGeom prst="roundRect">
            <a:avLst>
              <a:gd name="adj" fmla="val 0"/>
            </a:avLst>
          </a:prstGeom>
          <a:solidFill>
            <a:srgbClr val="4E0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3600" dirty="0"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7" name="10 Elipse"/>
          <p:cNvSpPr/>
          <p:nvPr/>
        </p:nvSpPr>
        <p:spPr>
          <a:xfrm>
            <a:off x="9141277" y="937859"/>
            <a:ext cx="2073889" cy="2073889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4">
              <a:tint val="50000"/>
              <a:hueOff val="11447525"/>
              <a:satOff val="-60156"/>
              <a:lumOff val="-4353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CuadroTexto 14"/>
          <p:cNvSpPr txBox="1"/>
          <p:nvPr/>
        </p:nvSpPr>
        <p:spPr>
          <a:xfrm>
            <a:off x="4768166" y="3715593"/>
            <a:ext cx="21967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solidFill>
                  <a:schemeClr val="bg1"/>
                </a:solidFill>
              </a:rPr>
              <a:t>Complemente la información con imágenes</a:t>
            </a:r>
          </a:p>
          <a:p>
            <a:r>
              <a:rPr lang="es-CO" sz="1600" dirty="0">
                <a:solidFill>
                  <a:schemeClr val="bg1"/>
                </a:solidFill>
              </a:rPr>
              <a:t>referentes al tema</a:t>
            </a:r>
          </a:p>
          <a:p>
            <a:endParaRPr lang="es-CO" sz="1600" dirty="0"/>
          </a:p>
        </p:txBody>
      </p:sp>
      <p:sp>
        <p:nvSpPr>
          <p:cNvPr id="16" name="19 CuadroTexto"/>
          <p:cNvSpPr txBox="1"/>
          <p:nvPr/>
        </p:nvSpPr>
        <p:spPr>
          <a:xfrm>
            <a:off x="6144737" y="3241574"/>
            <a:ext cx="2883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>
                <a:solidFill>
                  <a:schemeClr val="accent5"/>
                </a:solidFill>
                <a:latin typeface="+mj-lt"/>
              </a:rPr>
              <a:t>Texto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7002703" y="3730003"/>
            <a:ext cx="21967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solidFill>
                  <a:schemeClr val="accent5"/>
                </a:solidFill>
              </a:rPr>
              <a:t>Complemente la información con imágenes</a:t>
            </a:r>
          </a:p>
          <a:p>
            <a:r>
              <a:rPr lang="es-CO" sz="1600" dirty="0">
                <a:solidFill>
                  <a:schemeClr val="accent5"/>
                </a:solidFill>
              </a:rPr>
              <a:t>referentes al tema</a:t>
            </a:r>
          </a:p>
          <a:p>
            <a:endParaRPr lang="es-CO" sz="1600" dirty="0">
              <a:solidFill>
                <a:schemeClr val="accent5"/>
              </a:solidFill>
            </a:endParaRPr>
          </a:p>
        </p:txBody>
      </p:sp>
      <p:sp>
        <p:nvSpPr>
          <p:cNvPr id="18" name="19 CuadroTexto"/>
          <p:cNvSpPr txBox="1"/>
          <p:nvPr/>
        </p:nvSpPr>
        <p:spPr>
          <a:xfrm>
            <a:off x="9271151" y="3241574"/>
            <a:ext cx="1918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+mj-lt"/>
              </a:rPr>
              <a:t>Texto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9314065" y="3730003"/>
            <a:ext cx="21967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solidFill>
                  <a:schemeClr val="bg1"/>
                </a:solidFill>
              </a:rPr>
              <a:t>Complemente la información con imágenes</a:t>
            </a:r>
          </a:p>
          <a:p>
            <a:r>
              <a:rPr lang="es-CO" sz="1600" dirty="0">
                <a:solidFill>
                  <a:schemeClr val="bg1"/>
                </a:solidFill>
              </a:rPr>
              <a:t>referentes al tema</a:t>
            </a:r>
          </a:p>
          <a:p>
            <a:endParaRPr lang="es-CO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4270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61126" y="1018633"/>
            <a:ext cx="10210800" cy="450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Imagen 4" descr="Forma&#10;&#10;Descripción generada automáticamente con confianza baja">
            <a:extLst>
              <a:ext uri="{FF2B5EF4-FFF2-40B4-BE49-F238E27FC236}">
                <a16:creationId xmlns:a16="http://schemas.microsoft.com/office/drawing/2014/main" id="{3FFC2910-AFE2-2748-81CB-154DFD69BF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79779" y="3261274"/>
            <a:ext cx="1003092" cy="1003092"/>
          </a:xfrm>
          <a:prstGeom prst="rect">
            <a:avLst/>
          </a:prstGeom>
        </p:spPr>
      </p:pic>
      <p:pic>
        <p:nvPicPr>
          <p:cNvPr id="7" name="Imagen 6" descr="Forma&#10;&#10;Descripción generada automáticamente con confianza baja">
            <a:extLst>
              <a:ext uri="{FF2B5EF4-FFF2-40B4-BE49-F238E27FC236}">
                <a16:creationId xmlns:a16="http://schemas.microsoft.com/office/drawing/2014/main" id="{BCA64F8A-BC58-864F-AD9B-ACE76FB6C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944081" y="3261274"/>
            <a:ext cx="1003092" cy="1003092"/>
          </a:xfrm>
          <a:prstGeom prst="rect">
            <a:avLst/>
          </a:prstGeom>
        </p:spPr>
      </p:pic>
      <p:pic>
        <p:nvPicPr>
          <p:cNvPr id="9" name="Imagen 8" descr="Forma&#10;&#10;Descripción generada automáticamente con confianza baja">
            <a:extLst>
              <a:ext uri="{FF2B5EF4-FFF2-40B4-BE49-F238E27FC236}">
                <a16:creationId xmlns:a16="http://schemas.microsoft.com/office/drawing/2014/main" id="{AE402A8E-E80B-004C-9B8A-306E007AD5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35969" y="3261274"/>
            <a:ext cx="1003092" cy="1003092"/>
          </a:xfrm>
          <a:prstGeom prst="rect">
            <a:avLst/>
          </a:prstGeom>
        </p:spPr>
      </p:pic>
      <p:pic>
        <p:nvPicPr>
          <p:cNvPr id="11" name="Imagen 10" descr="Forma&#10;&#10;Descripción generada automáticamente con confianza baja">
            <a:extLst>
              <a:ext uri="{FF2B5EF4-FFF2-40B4-BE49-F238E27FC236}">
                <a16:creationId xmlns:a16="http://schemas.microsoft.com/office/drawing/2014/main" id="{2A19F058-7D55-8C49-B47C-8ED2E76C049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32877" y="3261274"/>
            <a:ext cx="1003092" cy="1003092"/>
          </a:xfrm>
          <a:prstGeom prst="rect">
            <a:avLst/>
          </a:prstGeom>
        </p:spPr>
      </p:pic>
      <p:pic>
        <p:nvPicPr>
          <p:cNvPr id="13" name="Imagen 12" descr="Forma&#10;&#10;Descripción generada automáticamente con confianza baja">
            <a:extLst>
              <a:ext uri="{FF2B5EF4-FFF2-40B4-BE49-F238E27FC236}">
                <a16:creationId xmlns:a16="http://schemas.microsoft.com/office/drawing/2014/main" id="{FA925770-2FBD-D94B-9A85-1ED019EF6E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9785" y="3261274"/>
            <a:ext cx="1003092" cy="1003092"/>
          </a:xfrm>
          <a:prstGeom prst="rect">
            <a:avLst/>
          </a:prstGeom>
        </p:spPr>
      </p:pic>
      <p:pic>
        <p:nvPicPr>
          <p:cNvPr id="15" name="Imagen 14" descr="Forma&#10;&#10;Descripción generada automáticamente con confianza baja">
            <a:extLst>
              <a:ext uri="{FF2B5EF4-FFF2-40B4-BE49-F238E27FC236}">
                <a16:creationId xmlns:a16="http://schemas.microsoft.com/office/drawing/2014/main" id="{542F2626-E149-DE49-B16D-29720066563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21673" y="3261274"/>
            <a:ext cx="1003092" cy="1003092"/>
          </a:xfrm>
          <a:prstGeom prst="rect">
            <a:avLst/>
          </a:prstGeom>
        </p:spPr>
      </p:pic>
      <p:pic>
        <p:nvPicPr>
          <p:cNvPr id="17" name="Imagen 16" descr="Forma&#10;&#10;Descripción generada automáticamente con confianza baja">
            <a:extLst>
              <a:ext uri="{FF2B5EF4-FFF2-40B4-BE49-F238E27FC236}">
                <a16:creationId xmlns:a16="http://schemas.microsoft.com/office/drawing/2014/main" id="{E33AFE01-6E16-4E4A-91CC-EAA9C8A12A1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913561" y="3261274"/>
            <a:ext cx="1003092" cy="1003092"/>
          </a:xfrm>
          <a:prstGeom prst="rect">
            <a:avLst/>
          </a:prstGeom>
        </p:spPr>
      </p:pic>
      <p:pic>
        <p:nvPicPr>
          <p:cNvPr id="19" name="Imagen 18" descr="Forma&#10;&#10;Descripción generada automáticamente con confianza baja">
            <a:extLst>
              <a:ext uri="{FF2B5EF4-FFF2-40B4-BE49-F238E27FC236}">
                <a16:creationId xmlns:a16="http://schemas.microsoft.com/office/drawing/2014/main" id="{B7137EB7-F983-0E4C-B593-A70D46DCD58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987" y="3261274"/>
            <a:ext cx="1003092" cy="1003092"/>
          </a:xfrm>
          <a:prstGeom prst="rect">
            <a:avLst/>
          </a:prstGeom>
        </p:spPr>
      </p:pic>
      <p:pic>
        <p:nvPicPr>
          <p:cNvPr id="21" name="Imagen 20" descr="Forma&#10;&#10;Descripción generada automáticamente con confianza baja">
            <a:extLst>
              <a:ext uri="{FF2B5EF4-FFF2-40B4-BE49-F238E27FC236}">
                <a16:creationId xmlns:a16="http://schemas.microsoft.com/office/drawing/2014/main" id="{C858EF68-AA09-3043-AF16-1D73EC57DC4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34074" y="2065183"/>
            <a:ext cx="1003092" cy="1003092"/>
          </a:xfrm>
          <a:prstGeom prst="rect">
            <a:avLst/>
          </a:prstGeom>
        </p:spPr>
      </p:pic>
      <p:pic>
        <p:nvPicPr>
          <p:cNvPr id="23" name="Imagen 22" descr="Forma&#10;&#10;Descripción generada automáticamente con confianza baja">
            <a:extLst>
              <a:ext uri="{FF2B5EF4-FFF2-40B4-BE49-F238E27FC236}">
                <a16:creationId xmlns:a16="http://schemas.microsoft.com/office/drawing/2014/main" id="{AFE5E739-C993-4A47-AD03-CEF4B78B759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825962" y="2065183"/>
            <a:ext cx="1003092" cy="1003092"/>
          </a:xfrm>
          <a:prstGeom prst="rect">
            <a:avLst/>
          </a:prstGeom>
        </p:spPr>
      </p:pic>
      <p:pic>
        <p:nvPicPr>
          <p:cNvPr id="25" name="Imagen 24" descr="Forma&#10;&#10;Descripción generada automáticamente con confianza baja">
            <a:extLst>
              <a:ext uri="{FF2B5EF4-FFF2-40B4-BE49-F238E27FC236}">
                <a16:creationId xmlns:a16="http://schemas.microsoft.com/office/drawing/2014/main" id="{8154B131-2502-344D-B073-9A3CB6E8DCA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17850" y="2065183"/>
            <a:ext cx="1003092" cy="1003092"/>
          </a:xfrm>
          <a:prstGeom prst="rect">
            <a:avLst/>
          </a:prstGeom>
        </p:spPr>
      </p:pic>
      <p:pic>
        <p:nvPicPr>
          <p:cNvPr id="27" name="Imagen 26" descr="Forma&#10;&#10;Descripción generada automáticamente con confianza baja">
            <a:extLst>
              <a:ext uri="{FF2B5EF4-FFF2-40B4-BE49-F238E27FC236}">
                <a16:creationId xmlns:a16="http://schemas.microsoft.com/office/drawing/2014/main" id="{2A15AE33-140A-5E49-8207-B45F302A68D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37730" y="2065183"/>
            <a:ext cx="1003092" cy="1003092"/>
          </a:xfrm>
          <a:prstGeom prst="rect">
            <a:avLst/>
          </a:prstGeom>
        </p:spPr>
      </p:pic>
      <p:pic>
        <p:nvPicPr>
          <p:cNvPr id="29" name="Imagen 28" descr="Forma&#10;&#10;Descripción generada automáticamente con confianza baja">
            <a:extLst>
              <a:ext uri="{FF2B5EF4-FFF2-40B4-BE49-F238E27FC236}">
                <a16:creationId xmlns:a16="http://schemas.microsoft.com/office/drawing/2014/main" id="{13E3F49B-D7B2-B643-98BC-D9C72FC3BE6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02032" y="2065183"/>
            <a:ext cx="1003092" cy="1003092"/>
          </a:xfrm>
          <a:prstGeom prst="rect">
            <a:avLst/>
          </a:prstGeom>
        </p:spPr>
      </p:pic>
      <p:pic>
        <p:nvPicPr>
          <p:cNvPr id="31" name="Imagen 30" descr="Forma&#10;&#10;Descripción generada automáticamente con confianza baja">
            <a:extLst>
              <a:ext uri="{FF2B5EF4-FFF2-40B4-BE49-F238E27FC236}">
                <a16:creationId xmlns:a16="http://schemas.microsoft.com/office/drawing/2014/main" id="{2AF1C387-5575-6547-BCF6-F3CF3E2445A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93920" y="2065183"/>
            <a:ext cx="1003092" cy="1003092"/>
          </a:xfrm>
          <a:prstGeom prst="rect">
            <a:avLst/>
          </a:prstGeom>
        </p:spPr>
      </p:pic>
      <p:pic>
        <p:nvPicPr>
          <p:cNvPr id="33" name="Imagen 32" descr="Forma&#10;&#10;Descripción generada automáticamente con confianza baja">
            <a:extLst>
              <a:ext uri="{FF2B5EF4-FFF2-40B4-BE49-F238E27FC236}">
                <a16:creationId xmlns:a16="http://schemas.microsoft.com/office/drawing/2014/main" id="{F7C6CE04-76B6-AF4E-A6AA-21F9199EC0F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8938" y="2065183"/>
            <a:ext cx="1003092" cy="1003092"/>
          </a:xfrm>
          <a:prstGeom prst="rect">
            <a:avLst/>
          </a:prstGeom>
        </p:spPr>
      </p:pic>
      <p:pic>
        <p:nvPicPr>
          <p:cNvPr id="35" name="Imagen 34" descr="Forma&#10;&#10;Descripción generada automáticamente con confianza baja">
            <a:extLst>
              <a:ext uri="{FF2B5EF4-FFF2-40B4-BE49-F238E27FC236}">
                <a16:creationId xmlns:a16="http://schemas.microsoft.com/office/drawing/2014/main" id="{6F44E8E9-2DF1-C949-B836-964A59497D9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690828" y="2065183"/>
            <a:ext cx="1003092" cy="1003092"/>
          </a:xfrm>
          <a:prstGeom prst="rect">
            <a:avLst/>
          </a:prstGeom>
        </p:spPr>
      </p:pic>
      <p:pic>
        <p:nvPicPr>
          <p:cNvPr id="37" name="Imagen 36" descr="Forma&#10;&#10;Descripción generada automáticamente con confianza baja">
            <a:extLst>
              <a:ext uri="{FF2B5EF4-FFF2-40B4-BE49-F238E27FC236}">
                <a16:creationId xmlns:a16="http://schemas.microsoft.com/office/drawing/2014/main" id="{A782BBB9-0D58-6442-BC45-BD30A67F185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679624" y="2065183"/>
            <a:ext cx="1003092" cy="1003092"/>
          </a:xfrm>
          <a:prstGeom prst="rect">
            <a:avLst/>
          </a:prstGeom>
        </p:spPr>
      </p:pic>
      <p:pic>
        <p:nvPicPr>
          <p:cNvPr id="39" name="Imagen 38" descr="Forma&#10;&#10;Descripción generada automáticamente con confianza baja">
            <a:extLst>
              <a:ext uri="{FF2B5EF4-FFF2-40B4-BE49-F238E27FC236}">
                <a16:creationId xmlns:a16="http://schemas.microsoft.com/office/drawing/2014/main" id="{5F4124CA-CACE-A644-B812-437CE402268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87736" y="2065183"/>
            <a:ext cx="1003092" cy="1003092"/>
          </a:xfrm>
          <a:prstGeom prst="rect">
            <a:avLst/>
          </a:prstGeom>
        </p:spPr>
      </p:pic>
      <p:pic>
        <p:nvPicPr>
          <p:cNvPr id="43" name="Imagen 42" descr="Forma&#10;&#10;Descripción generada automáticamente con confianza baja">
            <a:extLst>
              <a:ext uri="{FF2B5EF4-FFF2-40B4-BE49-F238E27FC236}">
                <a16:creationId xmlns:a16="http://schemas.microsoft.com/office/drawing/2014/main" id="{7FA1E1DE-C26E-C14A-AAB4-A4F82CBA2E39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71512" y="2065183"/>
            <a:ext cx="1003092" cy="1003092"/>
          </a:xfrm>
          <a:prstGeom prst="rect">
            <a:avLst/>
          </a:prstGeom>
        </p:spPr>
      </p:pic>
      <p:pic>
        <p:nvPicPr>
          <p:cNvPr id="152" name="Imagen 151" descr="Forma&#10;&#10;Descripción generada automáticamente con confianza baja">
            <a:extLst>
              <a:ext uri="{FF2B5EF4-FFF2-40B4-BE49-F238E27FC236}">
                <a16:creationId xmlns:a16="http://schemas.microsoft.com/office/drawing/2014/main" id="{A57B3E1D-7748-E944-B96E-CD4B49F23690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6317" y="4838257"/>
            <a:ext cx="971186" cy="971186"/>
          </a:xfrm>
          <a:prstGeom prst="rect">
            <a:avLst/>
          </a:prstGeom>
        </p:spPr>
      </p:pic>
      <p:pic>
        <p:nvPicPr>
          <p:cNvPr id="153" name="Imagen 152" descr="Forma&#10;&#10;Descripción generada automáticamente con confianza baja">
            <a:extLst>
              <a:ext uri="{FF2B5EF4-FFF2-40B4-BE49-F238E27FC236}">
                <a16:creationId xmlns:a16="http://schemas.microsoft.com/office/drawing/2014/main" id="{B043E0F1-6D6B-F547-85AE-5C2873ACDDA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3225" y="4792817"/>
            <a:ext cx="971186" cy="971186"/>
          </a:xfrm>
          <a:prstGeom prst="rect">
            <a:avLst/>
          </a:prstGeom>
        </p:spPr>
      </p:pic>
      <p:pic>
        <p:nvPicPr>
          <p:cNvPr id="154" name="Imagen 153" descr="Forma&#10;&#10;Descripción generada automáticamente con confianza baja">
            <a:extLst>
              <a:ext uri="{FF2B5EF4-FFF2-40B4-BE49-F238E27FC236}">
                <a16:creationId xmlns:a16="http://schemas.microsoft.com/office/drawing/2014/main" id="{B6C3ADA0-5FFC-5446-89FB-A9475FCA58EF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5113" y="4776887"/>
            <a:ext cx="971186" cy="971186"/>
          </a:xfrm>
          <a:prstGeom prst="rect">
            <a:avLst/>
          </a:prstGeom>
        </p:spPr>
      </p:pic>
      <p:pic>
        <p:nvPicPr>
          <p:cNvPr id="155" name="Imagen 154" descr="Forma&#10;&#10;Descripción generada automáticamente con confianza baja">
            <a:extLst>
              <a:ext uri="{FF2B5EF4-FFF2-40B4-BE49-F238E27FC236}">
                <a16:creationId xmlns:a16="http://schemas.microsoft.com/office/drawing/2014/main" id="{D672058C-DB20-254D-9F97-0AA5579E4857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7001" y="4792347"/>
            <a:ext cx="971186" cy="971186"/>
          </a:xfrm>
          <a:prstGeom prst="rect">
            <a:avLst/>
          </a:prstGeom>
        </p:spPr>
      </p:pic>
      <p:pic>
        <p:nvPicPr>
          <p:cNvPr id="156" name="Imagen 155" descr="Forma&#10;&#10;Descripción generada automáticamente con confianza baja">
            <a:extLst>
              <a:ext uri="{FF2B5EF4-FFF2-40B4-BE49-F238E27FC236}">
                <a16:creationId xmlns:a16="http://schemas.microsoft.com/office/drawing/2014/main" id="{4310846B-CBE1-F94F-971A-50130C4EDF85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27" y="4807807"/>
            <a:ext cx="971186" cy="971186"/>
          </a:xfrm>
          <a:prstGeom prst="rect">
            <a:avLst/>
          </a:prstGeom>
        </p:spPr>
      </p:pic>
      <p:pic>
        <p:nvPicPr>
          <p:cNvPr id="157" name="Imagen 156" descr="Forma&#10;&#10;Descripción generada automáticamente con confianza baja">
            <a:extLst>
              <a:ext uri="{FF2B5EF4-FFF2-40B4-BE49-F238E27FC236}">
                <a16:creationId xmlns:a16="http://schemas.microsoft.com/office/drawing/2014/main" id="{1B712881-BBEE-6A40-A6E1-77D824A31891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150" y="3238303"/>
            <a:ext cx="971186" cy="971186"/>
          </a:xfrm>
          <a:prstGeom prst="rect">
            <a:avLst/>
          </a:prstGeom>
        </p:spPr>
      </p:pic>
      <p:pic>
        <p:nvPicPr>
          <p:cNvPr id="158" name="Imagen 157" descr="Forma&#10;&#10;Descripción generada automáticamente con confianza baja">
            <a:extLst>
              <a:ext uri="{FF2B5EF4-FFF2-40B4-BE49-F238E27FC236}">
                <a16:creationId xmlns:a16="http://schemas.microsoft.com/office/drawing/2014/main" id="{169BB254-DC51-944D-8A22-903789CCD42D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964" y="3277227"/>
            <a:ext cx="971186" cy="971186"/>
          </a:xfrm>
          <a:prstGeom prst="rect">
            <a:avLst/>
          </a:prstGeom>
        </p:spPr>
      </p:pic>
      <p:pic>
        <p:nvPicPr>
          <p:cNvPr id="159" name="Imagen 158" descr="Forma&#10;&#10;Descripción generada automáticamente con confianza baja">
            <a:extLst>
              <a:ext uri="{FF2B5EF4-FFF2-40B4-BE49-F238E27FC236}">
                <a16:creationId xmlns:a16="http://schemas.microsoft.com/office/drawing/2014/main" id="{7CF0BA84-2FA9-3E4A-BE81-6872363F7534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5852" y="3277227"/>
            <a:ext cx="971186" cy="971186"/>
          </a:xfrm>
          <a:prstGeom prst="rect">
            <a:avLst/>
          </a:prstGeom>
        </p:spPr>
      </p:pic>
      <p:pic>
        <p:nvPicPr>
          <p:cNvPr id="161" name="Imagen 160" descr="Forma&#10;&#10;Descripción generada automáticamente con confianza baja">
            <a:extLst>
              <a:ext uri="{FF2B5EF4-FFF2-40B4-BE49-F238E27FC236}">
                <a16:creationId xmlns:a16="http://schemas.microsoft.com/office/drawing/2014/main" id="{45DC8637-F7B7-D54C-9B02-DC6DA1D4D7F9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9563" y="4822746"/>
            <a:ext cx="971186" cy="971186"/>
          </a:xfrm>
          <a:prstGeom prst="rect">
            <a:avLst/>
          </a:prstGeom>
        </p:spPr>
      </p:pic>
      <p:pic>
        <p:nvPicPr>
          <p:cNvPr id="162" name="Imagen 161" descr="Forma&#10;&#10;Descripción generada automáticamente con confianza baja">
            <a:extLst>
              <a:ext uri="{FF2B5EF4-FFF2-40B4-BE49-F238E27FC236}">
                <a16:creationId xmlns:a16="http://schemas.microsoft.com/office/drawing/2014/main" id="{E2EA3A0F-221C-7149-9131-6D5DF5D9BAB5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451" y="4822746"/>
            <a:ext cx="971186" cy="971186"/>
          </a:xfrm>
          <a:prstGeom prst="rect">
            <a:avLst/>
          </a:prstGeom>
        </p:spPr>
      </p:pic>
      <p:pic>
        <p:nvPicPr>
          <p:cNvPr id="163" name="Imagen 162" descr="Forma&#10;&#10;Descripción generada automáticamente con confianza baja">
            <a:extLst>
              <a:ext uri="{FF2B5EF4-FFF2-40B4-BE49-F238E27FC236}">
                <a16:creationId xmlns:a16="http://schemas.microsoft.com/office/drawing/2014/main" id="{0BE75C74-42DE-674C-9350-CB86AD0551CA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339" y="4822746"/>
            <a:ext cx="971186" cy="971186"/>
          </a:xfrm>
          <a:prstGeom prst="rect">
            <a:avLst/>
          </a:prstGeom>
        </p:spPr>
      </p:pic>
      <p:pic>
        <p:nvPicPr>
          <p:cNvPr id="164" name="Imagen 163" descr="Forma&#10;&#10;Descripción generada automáticamente con confianza baja">
            <a:extLst>
              <a:ext uri="{FF2B5EF4-FFF2-40B4-BE49-F238E27FC236}">
                <a16:creationId xmlns:a16="http://schemas.microsoft.com/office/drawing/2014/main" id="{1E28893C-8064-7A46-AE7D-E2C82512264B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219" y="4822746"/>
            <a:ext cx="971186" cy="971186"/>
          </a:xfrm>
          <a:prstGeom prst="rect">
            <a:avLst/>
          </a:prstGeom>
        </p:spPr>
      </p:pic>
      <p:pic>
        <p:nvPicPr>
          <p:cNvPr id="165" name="Imagen 164" descr="Forma&#10;&#10;Descripción generada automáticamente con confianza baja">
            <a:extLst>
              <a:ext uri="{FF2B5EF4-FFF2-40B4-BE49-F238E27FC236}">
                <a16:creationId xmlns:a16="http://schemas.microsoft.com/office/drawing/2014/main" id="{0C31A27A-2E4A-3441-ACAD-C60C91122CEE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7521" y="4822746"/>
            <a:ext cx="971186" cy="971186"/>
          </a:xfrm>
          <a:prstGeom prst="rect">
            <a:avLst/>
          </a:prstGeom>
        </p:spPr>
      </p:pic>
      <p:pic>
        <p:nvPicPr>
          <p:cNvPr id="166" name="Imagen 165" descr="Forma&#10;&#10;Descripción generada automáticamente con confianza baja">
            <a:extLst>
              <a:ext uri="{FF2B5EF4-FFF2-40B4-BE49-F238E27FC236}">
                <a16:creationId xmlns:a16="http://schemas.microsoft.com/office/drawing/2014/main" id="{C570C5EA-5B78-174D-A8FC-0C16FDD1A3BE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9409" y="4822746"/>
            <a:ext cx="971186" cy="971186"/>
          </a:xfrm>
          <a:prstGeom prst="rect">
            <a:avLst/>
          </a:prstGeom>
        </p:spPr>
      </p:pic>
      <p:sp>
        <p:nvSpPr>
          <p:cNvPr id="61" name="Título 1">
            <a:extLst>
              <a:ext uri="{FF2B5EF4-FFF2-40B4-BE49-F238E27FC236}">
                <a16:creationId xmlns:a16="http://schemas.microsoft.com/office/drawing/2014/main" id="{E0E5C436-E658-4F4E-9A79-0D209C358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126" y="355502"/>
            <a:ext cx="11062502" cy="723091"/>
          </a:xfrm>
        </p:spPr>
        <p:txBody>
          <a:bodyPr>
            <a:noAutofit/>
          </a:bodyPr>
          <a:lstStyle/>
          <a:p>
            <a:r>
              <a:rPr lang="es-CO" sz="5000" dirty="0">
                <a:solidFill>
                  <a:srgbClr val="1D4339"/>
                </a:solidFill>
              </a:rPr>
              <a:t>Iconos de apoyo / </a:t>
            </a:r>
            <a:r>
              <a:rPr lang="es-CO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BLANCO</a:t>
            </a:r>
          </a:p>
        </p:txBody>
      </p:sp>
    </p:spTree>
    <p:extLst>
      <p:ext uri="{BB962C8B-B14F-4D97-AF65-F5344CB8AC3E}">
        <p14:creationId xmlns:p14="http://schemas.microsoft.com/office/powerpoint/2010/main" val="9189823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Imagen 91" descr="Forma&#10;&#10;Descripción generada automáticamente con confianza baja">
            <a:extLst>
              <a:ext uri="{FF2B5EF4-FFF2-40B4-BE49-F238E27FC236}">
                <a16:creationId xmlns:a16="http://schemas.microsoft.com/office/drawing/2014/main" id="{C3F8EC2B-A7E8-8444-B5F3-07A62B29A5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334" y="3609942"/>
            <a:ext cx="971186" cy="971186"/>
          </a:xfrm>
          <a:prstGeom prst="rect">
            <a:avLst/>
          </a:prstGeom>
        </p:spPr>
      </p:pic>
      <p:pic>
        <p:nvPicPr>
          <p:cNvPr id="94" name="Imagen 93" descr="Forma&#10;&#10;Descripción generada automáticamente con confianza baja">
            <a:extLst>
              <a:ext uri="{FF2B5EF4-FFF2-40B4-BE49-F238E27FC236}">
                <a16:creationId xmlns:a16="http://schemas.microsoft.com/office/drawing/2014/main" id="{F3865982-34B5-9748-AE93-86DF1BB5C7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446" y="2601830"/>
            <a:ext cx="971186" cy="971186"/>
          </a:xfrm>
          <a:prstGeom prst="rect">
            <a:avLst/>
          </a:prstGeom>
        </p:spPr>
      </p:pic>
      <p:pic>
        <p:nvPicPr>
          <p:cNvPr id="96" name="Imagen 95" descr="Forma&#10;&#10;Descripción generada automáticamente con confianza baja">
            <a:extLst>
              <a:ext uri="{FF2B5EF4-FFF2-40B4-BE49-F238E27FC236}">
                <a16:creationId xmlns:a16="http://schemas.microsoft.com/office/drawing/2014/main" id="{197B4DD7-6C61-6F4E-A57D-F2D8546444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2533" y="2601830"/>
            <a:ext cx="971186" cy="971186"/>
          </a:xfrm>
          <a:prstGeom prst="rect">
            <a:avLst/>
          </a:prstGeom>
        </p:spPr>
      </p:pic>
      <p:pic>
        <p:nvPicPr>
          <p:cNvPr id="98" name="Imagen 97" descr="Forma&#10;&#10;Descripción generada automáticamente con confianza baja">
            <a:extLst>
              <a:ext uri="{FF2B5EF4-FFF2-40B4-BE49-F238E27FC236}">
                <a16:creationId xmlns:a16="http://schemas.microsoft.com/office/drawing/2014/main" id="{AAA6E00F-4A4F-8E42-979F-F04AC3DDF1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1622" y="2601830"/>
            <a:ext cx="971186" cy="971186"/>
          </a:xfrm>
          <a:prstGeom prst="rect">
            <a:avLst/>
          </a:prstGeom>
        </p:spPr>
      </p:pic>
      <p:pic>
        <p:nvPicPr>
          <p:cNvPr id="100" name="Imagen 99" descr="Forma&#10;&#10;Descripción generada automáticamente con confianza baja">
            <a:extLst>
              <a:ext uri="{FF2B5EF4-FFF2-40B4-BE49-F238E27FC236}">
                <a16:creationId xmlns:a16="http://schemas.microsoft.com/office/drawing/2014/main" id="{89B27E5A-59F4-9A43-A566-2D99EB9B59B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711" y="2601830"/>
            <a:ext cx="971186" cy="971186"/>
          </a:xfrm>
          <a:prstGeom prst="rect">
            <a:avLst/>
          </a:prstGeom>
        </p:spPr>
      </p:pic>
      <p:pic>
        <p:nvPicPr>
          <p:cNvPr id="102" name="Imagen 101" descr="Forma&#10;&#10;Descripción generada automáticamente con confianza baja">
            <a:extLst>
              <a:ext uri="{FF2B5EF4-FFF2-40B4-BE49-F238E27FC236}">
                <a16:creationId xmlns:a16="http://schemas.microsoft.com/office/drawing/2014/main" id="{283DA884-6008-764C-9C5B-24FDADBF1D1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800" y="2601830"/>
            <a:ext cx="971186" cy="971186"/>
          </a:xfrm>
          <a:prstGeom prst="rect">
            <a:avLst/>
          </a:prstGeom>
        </p:spPr>
      </p:pic>
      <p:pic>
        <p:nvPicPr>
          <p:cNvPr id="104" name="Imagen 103" descr="Forma&#10;&#10;Descripción generada automáticamente con confianza baja">
            <a:extLst>
              <a:ext uri="{FF2B5EF4-FFF2-40B4-BE49-F238E27FC236}">
                <a16:creationId xmlns:a16="http://schemas.microsoft.com/office/drawing/2014/main" id="{E5A09C2B-77CF-5442-A22B-A7A56ED0F9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889" y="2601830"/>
            <a:ext cx="971186" cy="971186"/>
          </a:xfrm>
          <a:prstGeom prst="rect">
            <a:avLst/>
          </a:prstGeom>
        </p:spPr>
      </p:pic>
      <p:pic>
        <p:nvPicPr>
          <p:cNvPr id="106" name="Imagen 105" descr="Forma&#10;&#10;Descripción generada automáticamente con confianza baja">
            <a:extLst>
              <a:ext uri="{FF2B5EF4-FFF2-40B4-BE49-F238E27FC236}">
                <a16:creationId xmlns:a16="http://schemas.microsoft.com/office/drawing/2014/main" id="{3419DF0F-2FB4-3349-A4D8-52D8F00DDF1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978" y="2601830"/>
            <a:ext cx="971186" cy="971186"/>
          </a:xfrm>
          <a:prstGeom prst="rect">
            <a:avLst/>
          </a:prstGeom>
        </p:spPr>
      </p:pic>
      <p:pic>
        <p:nvPicPr>
          <p:cNvPr id="108" name="Imagen 107" descr="Forma&#10;&#10;Descripción generada automáticamente con confianza baja">
            <a:extLst>
              <a:ext uri="{FF2B5EF4-FFF2-40B4-BE49-F238E27FC236}">
                <a16:creationId xmlns:a16="http://schemas.microsoft.com/office/drawing/2014/main" id="{35DC355F-090F-7447-8B18-BE3A1D1ECDF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7067" y="2601830"/>
            <a:ext cx="971186" cy="971186"/>
          </a:xfrm>
          <a:prstGeom prst="rect">
            <a:avLst/>
          </a:prstGeom>
        </p:spPr>
      </p:pic>
      <p:pic>
        <p:nvPicPr>
          <p:cNvPr id="110" name="Imagen 109" descr="Forma&#10;&#10;Descripción generada automáticamente con confianza baja">
            <a:extLst>
              <a:ext uri="{FF2B5EF4-FFF2-40B4-BE49-F238E27FC236}">
                <a16:creationId xmlns:a16="http://schemas.microsoft.com/office/drawing/2014/main" id="{EC6069CA-7AD3-2447-AA24-99EB21E78FC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156" y="2601830"/>
            <a:ext cx="971186" cy="971186"/>
          </a:xfrm>
          <a:prstGeom prst="rect">
            <a:avLst/>
          </a:prstGeom>
        </p:spPr>
      </p:pic>
      <p:pic>
        <p:nvPicPr>
          <p:cNvPr id="112" name="Imagen 111" descr="Forma&#10;&#10;Descripción generada automáticamente con confianza baja">
            <a:extLst>
              <a:ext uri="{FF2B5EF4-FFF2-40B4-BE49-F238E27FC236}">
                <a16:creationId xmlns:a16="http://schemas.microsoft.com/office/drawing/2014/main" id="{821CE8E5-C528-B14D-9F78-1B22C93596C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245" y="2601830"/>
            <a:ext cx="971186" cy="971186"/>
          </a:xfrm>
          <a:prstGeom prst="rect">
            <a:avLst/>
          </a:prstGeom>
        </p:spPr>
      </p:pic>
      <p:pic>
        <p:nvPicPr>
          <p:cNvPr id="114" name="Imagen 113" descr="Forma&#10;&#10;Descripción generada automáticamente con confianza baja">
            <a:extLst>
              <a:ext uri="{FF2B5EF4-FFF2-40B4-BE49-F238E27FC236}">
                <a16:creationId xmlns:a16="http://schemas.microsoft.com/office/drawing/2014/main" id="{9B422E9E-71DE-8444-A782-BC0F201DC33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334" y="2601830"/>
            <a:ext cx="971186" cy="971186"/>
          </a:xfrm>
          <a:prstGeom prst="rect">
            <a:avLst/>
          </a:prstGeom>
        </p:spPr>
      </p:pic>
      <p:pic>
        <p:nvPicPr>
          <p:cNvPr id="116" name="Imagen 115" descr="Forma&#10;&#10;Descripción generada automáticamente con confianza baja">
            <a:extLst>
              <a:ext uri="{FF2B5EF4-FFF2-40B4-BE49-F238E27FC236}">
                <a16:creationId xmlns:a16="http://schemas.microsoft.com/office/drawing/2014/main" id="{B41A82C4-B2F7-C740-86E4-44AE0D09F73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446" y="1593718"/>
            <a:ext cx="971186" cy="971186"/>
          </a:xfrm>
          <a:prstGeom prst="rect">
            <a:avLst/>
          </a:prstGeom>
        </p:spPr>
      </p:pic>
      <p:pic>
        <p:nvPicPr>
          <p:cNvPr id="118" name="Imagen 117" descr="Forma&#10;&#10;Descripción generada automáticamente con confianza baja">
            <a:extLst>
              <a:ext uri="{FF2B5EF4-FFF2-40B4-BE49-F238E27FC236}">
                <a16:creationId xmlns:a16="http://schemas.microsoft.com/office/drawing/2014/main" id="{7FB5C526-5C6D-FB4D-B646-3BE66FB9FC1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2533" y="1593718"/>
            <a:ext cx="971186" cy="971186"/>
          </a:xfrm>
          <a:prstGeom prst="rect">
            <a:avLst/>
          </a:prstGeom>
        </p:spPr>
      </p:pic>
      <p:pic>
        <p:nvPicPr>
          <p:cNvPr id="120" name="Imagen 119" descr="Forma&#10;&#10;Descripción generada automáticamente con confianza baja">
            <a:extLst>
              <a:ext uri="{FF2B5EF4-FFF2-40B4-BE49-F238E27FC236}">
                <a16:creationId xmlns:a16="http://schemas.microsoft.com/office/drawing/2014/main" id="{F073CEDE-5C71-4749-850B-E502F2D092B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1622" y="1593718"/>
            <a:ext cx="971186" cy="971186"/>
          </a:xfrm>
          <a:prstGeom prst="rect">
            <a:avLst/>
          </a:prstGeom>
        </p:spPr>
      </p:pic>
      <p:pic>
        <p:nvPicPr>
          <p:cNvPr id="122" name="Imagen 121" descr="Forma&#10;&#10;Descripción generada automáticamente con confianza baja">
            <a:extLst>
              <a:ext uri="{FF2B5EF4-FFF2-40B4-BE49-F238E27FC236}">
                <a16:creationId xmlns:a16="http://schemas.microsoft.com/office/drawing/2014/main" id="{FFF9E50F-5EC0-DE44-846D-C0BBD4310D4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711" y="1593718"/>
            <a:ext cx="971186" cy="971186"/>
          </a:xfrm>
          <a:prstGeom prst="rect">
            <a:avLst/>
          </a:prstGeom>
        </p:spPr>
      </p:pic>
      <p:pic>
        <p:nvPicPr>
          <p:cNvPr id="124" name="Imagen 123" descr="Forma&#10;&#10;Descripción generada automáticamente con confianza baja">
            <a:extLst>
              <a:ext uri="{FF2B5EF4-FFF2-40B4-BE49-F238E27FC236}">
                <a16:creationId xmlns:a16="http://schemas.microsoft.com/office/drawing/2014/main" id="{102F7F0E-D5E9-B94F-8C4A-F485A7B8270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800" y="1593718"/>
            <a:ext cx="971186" cy="971186"/>
          </a:xfrm>
          <a:prstGeom prst="rect">
            <a:avLst/>
          </a:prstGeom>
        </p:spPr>
      </p:pic>
      <p:pic>
        <p:nvPicPr>
          <p:cNvPr id="126" name="Imagen 125" descr="Forma&#10;&#10;Descripción generada automáticamente con confianza baja">
            <a:extLst>
              <a:ext uri="{FF2B5EF4-FFF2-40B4-BE49-F238E27FC236}">
                <a16:creationId xmlns:a16="http://schemas.microsoft.com/office/drawing/2014/main" id="{5B527C0A-DACD-7D45-BBDF-D46AD4A4771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889" y="1593718"/>
            <a:ext cx="971186" cy="971186"/>
          </a:xfrm>
          <a:prstGeom prst="rect">
            <a:avLst/>
          </a:prstGeom>
        </p:spPr>
      </p:pic>
      <p:pic>
        <p:nvPicPr>
          <p:cNvPr id="128" name="Imagen 127" descr="Forma&#10;&#10;Descripción generada automáticamente con confianza baja">
            <a:extLst>
              <a:ext uri="{FF2B5EF4-FFF2-40B4-BE49-F238E27FC236}">
                <a16:creationId xmlns:a16="http://schemas.microsoft.com/office/drawing/2014/main" id="{4FC5608F-8CB8-C642-BE7B-47BEBAA86058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978" y="1593718"/>
            <a:ext cx="971186" cy="971186"/>
          </a:xfrm>
          <a:prstGeom prst="rect">
            <a:avLst/>
          </a:prstGeom>
        </p:spPr>
      </p:pic>
      <p:pic>
        <p:nvPicPr>
          <p:cNvPr id="130" name="Imagen 129" descr="Forma&#10;&#10;Descripción generada automáticamente con confianza baja">
            <a:extLst>
              <a:ext uri="{FF2B5EF4-FFF2-40B4-BE49-F238E27FC236}">
                <a16:creationId xmlns:a16="http://schemas.microsoft.com/office/drawing/2014/main" id="{A0FB2711-31B7-6D42-B2F2-B39D5F173A3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7067" y="1593718"/>
            <a:ext cx="971186" cy="971186"/>
          </a:xfrm>
          <a:prstGeom prst="rect">
            <a:avLst/>
          </a:prstGeom>
        </p:spPr>
      </p:pic>
      <p:pic>
        <p:nvPicPr>
          <p:cNvPr id="132" name="Imagen 131" descr="Forma&#10;&#10;Descripción generada automáticamente con confianza baja">
            <a:extLst>
              <a:ext uri="{FF2B5EF4-FFF2-40B4-BE49-F238E27FC236}">
                <a16:creationId xmlns:a16="http://schemas.microsoft.com/office/drawing/2014/main" id="{DD149E53-608E-F74C-B102-A41E661F5FE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156" y="1593718"/>
            <a:ext cx="971186" cy="971186"/>
          </a:xfrm>
          <a:prstGeom prst="rect">
            <a:avLst/>
          </a:prstGeom>
        </p:spPr>
      </p:pic>
      <p:pic>
        <p:nvPicPr>
          <p:cNvPr id="134" name="Imagen 133" descr="Forma&#10;&#10;Descripción generada automáticamente con confianza baja">
            <a:extLst>
              <a:ext uri="{FF2B5EF4-FFF2-40B4-BE49-F238E27FC236}">
                <a16:creationId xmlns:a16="http://schemas.microsoft.com/office/drawing/2014/main" id="{371441B3-410C-8F40-8958-DA10170AD86F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245" y="1593718"/>
            <a:ext cx="971186" cy="971186"/>
          </a:xfrm>
          <a:prstGeom prst="rect">
            <a:avLst/>
          </a:prstGeom>
        </p:spPr>
      </p:pic>
      <p:pic>
        <p:nvPicPr>
          <p:cNvPr id="136" name="Imagen 135" descr="Forma&#10;&#10;Descripción generada automáticamente con confianza baja">
            <a:extLst>
              <a:ext uri="{FF2B5EF4-FFF2-40B4-BE49-F238E27FC236}">
                <a16:creationId xmlns:a16="http://schemas.microsoft.com/office/drawing/2014/main" id="{4464F3BA-D061-B241-8536-C6A74DFE783F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334" y="1593718"/>
            <a:ext cx="971186" cy="971186"/>
          </a:xfrm>
          <a:prstGeom prst="rect">
            <a:avLst/>
          </a:prstGeom>
        </p:spPr>
      </p:pic>
      <p:pic>
        <p:nvPicPr>
          <p:cNvPr id="137" name="Imagen 136" descr="Forma&#10;&#10;Descripción generada automáticamente con confianza baja">
            <a:extLst>
              <a:ext uri="{FF2B5EF4-FFF2-40B4-BE49-F238E27FC236}">
                <a16:creationId xmlns:a16="http://schemas.microsoft.com/office/drawing/2014/main" id="{4B3D6F8B-7C45-0A4B-A6E5-B6342A7CBC53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156" y="3609942"/>
            <a:ext cx="971186" cy="971186"/>
          </a:xfrm>
          <a:prstGeom prst="rect">
            <a:avLst/>
          </a:prstGeom>
        </p:spPr>
      </p:pic>
      <p:pic>
        <p:nvPicPr>
          <p:cNvPr id="138" name="Imagen 137" descr="Forma&#10;&#10;Descripción generada automáticamente con confianza baja">
            <a:extLst>
              <a:ext uri="{FF2B5EF4-FFF2-40B4-BE49-F238E27FC236}">
                <a16:creationId xmlns:a16="http://schemas.microsoft.com/office/drawing/2014/main" id="{43B1AFF3-98E2-A240-A349-87ED0F7AA6CB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7067" y="3609942"/>
            <a:ext cx="971186" cy="971186"/>
          </a:xfrm>
          <a:prstGeom prst="rect">
            <a:avLst/>
          </a:prstGeom>
        </p:spPr>
      </p:pic>
      <p:pic>
        <p:nvPicPr>
          <p:cNvPr id="139" name="Imagen 138" descr="Forma&#10;&#10;Descripción generada automáticamente con confianza baja">
            <a:extLst>
              <a:ext uri="{FF2B5EF4-FFF2-40B4-BE49-F238E27FC236}">
                <a16:creationId xmlns:a16="http://schemas.microsoft.com/office/drawing/2014/main" id="{0108CFA1-6463-3F4A-A579-8ED8F73B6417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978" y="3609942"/>
            <a:ext cx="971186" cy="971186"/>
          </a:xfrm>
          <a:prstGeom prst="rect">
            <a:avLst/>
          </a:prstGeom>
        </p:spPr>
      </p:pic>
      <p:pic>
        <p:nvPicPr>
          <p:cNvPr id="140" name="Imagen 139" descr="Forma&#10;&#10;Descripción generada automáticamente con confianza baja">
            <a:extLst>
              <a:ext uri="{FF2B5EF4-FFF2-40B4-BE49-F238E27FC236}">
                <a16:creationId xmlns:a16="http://schemas.microsoft.com/office/drawing/2014/main" id="{687E8E95-6A0E-D54D-A643-202214ECC920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889" y="3609942"/>
            <a:ext cx="971186" cy="971186"/>
          </a:xfrm>
          <a:prstGeom prst="rect">
            <a:avLst/>
          </a:prstGeom>
        </p:spPr>
      </p:pic>
      <p:pic>
        <p:nvPicPr>
          <p:cNvPr id="141" name="Imagen 140" descr="Forma&#10;&#10;Descripción generada automáticamente con confianza baja">
            <a:extLst>
              <a:ext uri="{FF2B5EF4-FFF2-40B4-BE49-F238E27FC236}">
                <a16:creationId xmlns:a16="http://schemas.microsoft.com/office/drawing/2014/main" id="{5B4E038C-4A4A-3C47-9F7C-8521779F3FE2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800" y="3609942"/>
            <a:ext cx="971186" cy="971186"/>
          </a:xfrm>
          <a:prstGeom prst="rect">
            <a:avLst/>
          </a:prstGeom>
        </p:spPr>
      </p:pic>
      <p:pic>
        <p:nvPicPr>
          <p:cNvPr id="142" name="Imagen 141" descr="Forma&#10;&#10;Descripción generada automáticamente con confianza baja">
            <a:extLst>
              <a:ext uri="{FF2B5EF4-FFF2-40B4-BE49-F238E27FC236}">
                <a16:creationId xmlns:a16="http://schemas.microsoft.com/office/drawing/2014/main" id="{D8100630-B2A2-B242-867C-2B6D7186ED59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711" y="3609942"/>
            <a:ext cx="971186" cy="971186"/>
          </a:xfrm>
          <a:prstGeom prst="rect">
            <a:avLst/>
          </a:prstGeom>
        </p:spPr>
      </p:pic>
      <p:pic>
        <p:nvPicPr>
          <p:cNvPr id="143" name="Imagen 142" descr="Forma&#10;&#10;Descripción generada automáticamente con confianza baja">
            <a:extLst>
              <a:ext uri="{FF2B5EF4-FFF2-40B4-BE49-F238E27FC236}">
                <a16:creationId xmlns:a16="http://schemas.microsoft.com/office/drawing/2014/main" id="{1F671137-AEA5-FC40-94E9-AAFD18760D58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1622" y="3609942"/>
            <a:ext cx="971186" cy="971186"/>
          </a:xfrm>
          <a:prstGeom prst="rect">
            <a:avLst/>
          </a:prstGeom>
        </p:spPr>
      </p:pic>
      <p:pic>
        <p:nvPicPr>
          <p:cNvPr id="144" name="Imagen 143" descr="Forma&#10;&#10;Descripción generada automáticamente con confianza baja">
            <a:extLst>
              <a:ext uri="{FF2B5EF4-FFF2-40B4-BE49-F238E27FC236}">
                <a16:creationId xmlns:a16="http://schemas.microsoft.com/office/drawing/2014/main" id="{40C7303F-75EA-D443-AC1E-7E22A118F89C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2533" y="3609942"/>
            <a:ext cx="971186" cy="971186"/>
          </a:xfrm>
          <a:prstGeom prst="rect">
            <a:avLst/>
          </a:prstGeom>
        </p:spPr>
      </p:pic>
      <p:pic>
        <p:nvPicPr>
          <p:cNvPr id="145" name="Imagen 144" descr="Forma&#10;&#10;Descripción generada automáticamente con confianza baja">
            <a:extLst>
              <a:ext uri="{FF2B5EF4-FFF2-40B4-BE49-F238E27FC236}">
                <a16:creationId xmlns:a16="http://schemas.microsoft.com/office/drawing/2014/main" id="{E26FBEDF-651B-B749-A02A-589D0A6D07AA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446" y="3609942"/>
            <a:ext cx="971186" cy="971186"/>
          </a:xfrm>
          <a:prstGeom prst="rect">
            <a:avLst/>
          </a:prstGeom>
        </p:spPr>
      </p:pic>
      <p:pic>
        <p:nvPicPr>
          <p:cNvPr id="148" name="Imagen 147" descr="Icono&#10;&#10;Descripción generada automáticamente">
            <a:extLst>
              <a:ext uri="{FF2B5EF4-FFF2-40B4-BE49-F238E27FC236}">
                <a16:creationId xmlns:a16="http://schemas.microsoft.com/office/drawing/2014/main" id="{21489BF4-51CA-CC44-9039-A56AD00755D4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446" y="4581128"/>
            <a:ext cx="971186" cy="971186"/>
          </a:xfrm>
          <a:prstGeom prst="rect">
            <a:avLst/>
          </a:prstGeom>
        </p:spPr>
      </p:pic>
      <p:pic>
        <p:nvPicPr>
          <p:cNvPr id="149" name="Imagen 148" descr="Icono&#10;&#10;Descripción generada automáticamente">
            <a:extLst>
              <a:ext uri="{FF2B5EF4-FFF2-40B4-BE49-F238E27FC236}">
                <a16:creationId xmlns:a16="http://schemas.microsoft.com/office/drawing/2014/main" id="{D94EDA2F-05CF-D348-8AE3-C8B3B8A28E55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2533" y="4581128"/>
            <a:ext cx="971186" cy="971186"/>
          </a:xfrm>
          <a:prstGeom prst="rect">
            <a:avLst/>
          </a:prstGeom>
        </p:spPr>
      </p:pic>
      <p:pic>
        <p:nvPicPr>
          <p:cNvPr id="150" name="Imagen 149" descr="Icono&#10;&#10;Descripción generada automáticamente">
            <a:extLst>
              <a:ext uri="{FF2B5EF4-FFF2-40B4-BE49-F238E27FC236}">
                <a16:creationId xmlns:a16="http://schemas.microsoft.com/office/drawing/2014/main" id="{2A5FE915-4ECD-1B41-86F7-EE680FDFF6CB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1622" y="4581128"/>
            <a:ext cx="971186" cy="971186"/>
          </a:xfrm>
          <a:prstGeom prst="rect">
            <a:avLst/>
          </a:prstGeom>
        </p:spPr>
      </p:pic>
      <p:pic>
        <p:nvPicPr>
          <p:cNvPr id="151" name="Imagen 150" descr="Icono&#10;&#10;Descripción generada automáticamente">
            <a:extLst>
              <a:ext uri="{FF2B5EF4-FFF2-40B4-BE49-F238E27FC236}">
                <a16:creationId xmlns:a16="http://schemas.microsoft.com/office/drawing/2014/main" id="{437887A6-1CFA-5540-85F6-6AC927A94853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711" y="4581128"/>
            <a:ext cx="971186" cy="971186"/>
          </a:xfrm>
          <a:prstGeom prst="rect">
            <a:avLst/>
          </a:prstGeom>
        </p:spPr>
      </p:pic>
      <p:pic>
        <p:nvPicPr>
          <p:cNvPr id="152" name="Imagen 151" descr="Logotipo, Icono&#10;&#10;Descripción generada automáticamente">
            <a:extLst>
              <a:ext uri="{FF2B5EF4-FFF2-40B4-BE49-F238E27FC236}">
                <a16:creationId xmlns:a16="http://schemas.microsoft.com/office/drawing/2014/main" id="{10AB05BA-2108-9346-8769-FAE798B392A1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800" y="4581128"/>
            <a:ext cx="971186" cy="971186"/>
          </a:xfrm>
          <a:prstGeom prst="rect">
            <a:avLst/>
          </a:prstGeom>
        </p:spPr>
      </p:pic>
      <p:pic>
        <p:nvPicPr>
          <p:cNvPr id="153" name="Imagen 152" descr="Aplicación, Icono&#10;&#10;Descripción generada automáticamente">
            <a:extLst>
              <a:ext uri="{FF2B5EF4-FFF2-40B4-BE49-F238E27FC236}">
                <a16:creationId xmlns:a16="http://schemas.microsoft.com/office/drawing/2014/main" id="{C4640873-E19D-044B-8D77-24611F7C9FB2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889" y="4581128"/>
            <a:ext cx="971186" cy="971186"/>
          </a:xfrm>
          <a:prstGeom prst="rect">
            <a:avLst/>
          </a:prstGeom>
        </p:spPr>
      </p:pic>
      <p:pic>
        <p:nvPicPr>
          <p:cNvPr id="154" name="Imagen 153" descr="Icono&#10;&#10;Descripción generada automáticamente">
            <a:extLst>
              <a:ext uri="{FF2B5EF4-FFF2-40B4-BE49-F238E27FC236}">
                <a16:creationId xmlns:a16="http://schemas.microsoft.com/office/drawing/2014/main" id="{AB3CEEC5-C424-2D45-B840-5BA29496134B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978" y="4581128"/>
            <a:ext cx="971186" cy="971186"/>
          </a:xfrm>
          <a:prstGeom prst="rect">
            <a:avLst/>
          </a:prstGeom>
        </p:spPr>
      </p:pic>
      <p:pic>
        <p:nvPicPr>
          <p:cNvPr id="155" name="Imagen 154" descr="Icono&#10;&#10;Descripción generada automáticamente">
            <a:extLst>
              <a:ext uri="{FF2B5EF4-FFF2-40B4-BE49-F238E27FC236}">
                <a16:creationId xmlns:a16="http://schemas.microsoft.com/office/drawing/2014/main" id="{A0BD811B-9BE7-CE4D-8D33-5250EEA3EBED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7067" y="4581128"/>
            <a:ext cx="971186" cy="971186"/>
          </a:xfrm>
          <a:prstGeom prst="rect">
            <a:avLst/>
          </a:prstGeom>
        </p:spPr>
      </p:pic>
      <p:pic>
        <p:nvPicPr>
          <p:cNvPr id="156" name="Imagen 155" descr="Icono&#10;&#10;Descripción generada automáticamente">
            <a:extLst>
              <a:ext uri="{FF2B5EF4-FFF2-40B4-BE49-F238E27FC236}">
                <a16:creationId xmlns:a16="http://schemas.microsoft.com/office/drawing/2014/main" id="{664BF6B4-1219-BD40-AAD7-E9753AD3D6CD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156" y="4581128"/>
            <a:ext cx="971186" cy="971186"/>
          </a:xfrm>
          <a:prstGeom prst="rect">
            <a:avLst/>
          </a:prstGeom>
        </p:spPr>
      </p:pic>
      <p:pic>
        <p:nvPicPr>
          <p:cNvPr id="158" name="Imagen 157" descr="Forma&#10;&#10;Descripción generada automáticamente con confianza baja">
            <a:extLst>
              <a:ext uri="{FF2B5EF4-FFF2-40B4-BE49-F238E27FC236}">
                <a16:creationId xmlns:a16="http://schemas.microsoft.com/office/drawing/2014/main" id="{8298F77F-1A16-704F-80AB-C1CCB8D3BFF9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245" y="3609942"/>
            <a:ext cx="971186" cy="971186"/>
          </a:xfrm>
          <a:prstGeom prst="rect">
            <a:avLst/>
          </a:prstGeom>
        </p:spPr>
      </p:pic>
      <p:pic>
        <p:nvPicPr>
          <p:cNvPr id="159" name="Imagen 158" descr="Icono&#10;&#10;Descripción generada automáticamente con confianza media">
            <a:extLst>
              <a:ext uri="{FF2B5EF4-FFF2-40B4-BE49-F238E27FC236}">
                <a16:creationId xmlns:a16="http://schemas.microsoft.com/office/drawing/2014/main" id="{C1D51E5B-940F-954E-9D06-69A2CD24D4DC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446" y="5589240"/>
            <a:ext cx="971186" cy="971186"/>
          </a:xfrm>
          <a:prstGeom prst="rect">
            <a:avLst/>
          </a:prstGeom>
        </p:spPr>
      </p:pic>
      <p:pic>
        <p:nvPicPr>
          <p:cNvPr id="160" name="Imagen 159" descr="Imagen que contiene Icono&#10;&#10;Descripción generada automáticamente">
            <a:extLst>
              <a:ext uri="{FF2B5EF4-FFF2-40B4-BE49-F238E27FC236}">
                <a16:creationId xmlns:a16="http://schemas.microsoft.com/office/drawing/2014/main" id="{099466CE-B408-8649-B7FF-D93707F7C4AF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9294" y="5589240"/>
            <a:ext cx="971186" cy="971186"/>
          </a:xfrm>
          <a:prstGeom prst="rect">
            <a:avLst/>
          </a:prstGeom>
        </p:spPr>
      </p:pic>
      <p:pic>
        <p:nvPicPr>
          <p:cNvPr id="161" name="Imagen 160" descr="Imagen de la pantalla de un video juego&#10;&#10;Descripción generada automáticamente con confianza baja">
            <a:extLst>
              <a:ext uri="{FF2B5EF4-FFF2-40B4-BE49-F238E27FC236}">
                <a16:creationId xmlns:a16="http://schemas.microsoft.com/office/drawing/2014/main" id="{33236A04-D7AD-CB49-BBEB-5C36AD51DE03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5139" y="5589240"/>
            <a:ext cx="971186" cy="971186"/>
          </a:xfrm>
          <a:prstGeom prst="rect">
            <a:avLst/>
          </a:prstGeom>
        </p:spPr>
      </p:pic>
      <p:pic>
        <p:nvPicPr>
          <p:cNvPr id="162" name="Imagen 161" descr="Imagen que contiene Flecha&#10;&#10;Descripción generada automáticamente">
            <a:extLst>
              <a:ext uri="{FF2B5EF4-FFF2-40B4-BE49-F238E27FC236}">
                <a16:creationId xmlns:a16="http://schemas.microsoft.com/office/drawing/2014/main" id="{A7D2A2B0-D716-2E49-B2FC-98E9B2D06C48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0984" y="5589240"/>
            <a:ext cx="971186" cy="971186"/>
          </a:xfrm>
          <a:prstGeom prst="rect">
            <a:avLst/>
          </a:prstGeom>
        </p:spPr>
      </p:pic>
      <p:pic>
        <p:nvPicPr>
          <p:cNvPr id="163" name="Imagen 162" descr="Icono&#10;&#10;Descripción generada automáticamente">
            <a:extLst>
              <a:ext uri="{FF2B5EF4-FFF2-40B4-BE49-F238E27FC236}">
                <a16:creationId xmlns:a16="http://schemas.microsoft.com/office/drawing/2014/main" id="{529B9C31-6F48-A241-AA61-FBF60901726C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5119" y="5633385"/>
            <a:ext cx="882896" cy="882896"/>
          </a:xfrm>
          <a:prstGeom prst="rect">
            <a:avLst/>
          </a:prstGeom>
        </p:spPr>
      </p:pic>
      <p:pic>
        <p:nvPicPr>
          <p:cNvPr id="164" name="Imagen 163" descr="Imagen que contiene Icono&#10;&#10;Descripción generada automáticamente">
            <a:extLst>
              <a:ext uri="{FF2B5EF4-FFF2-40B4-BE49-F238E27FC236}">
                <a16:creationId xmlns:a16="http://schemas.microsoft.com/office/drawing/2014/main" id="{9D5EF9FC-5A57-B944-A980-9AD5EA63C796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0964" y="5589240"/>
            <a:ext cx="971186" cy="971186"/>
          </a:xfrm>
          <a:prstGeom prst="rect">
            <a:avLst/>
          </a:prstGeom>
        </p:spPr>
      </p:pic>
      <p:pic>
        <p:nvPicPr>
          <p:cNvPr id="165" name="Imagen 164" descr="Icono&#10;&#10;Descripción generada automáticamente">
            <a:extLst>
              <a:ext uri="{FF2B5EF4-FFF2-40B4-BE49-F238E27FC236}">
                <a16:creationId xmlns:a16="http://schemas.microsoft.com/office/drawing/2014/main" id="{A33FE127-CFC1-F346-B080-44AF2AE37F5B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6809" y="5589240"/>
            <a:ext cx="971186" cy="971186"/>
          </a:xfrm>
          <a:prstGeom prst="rect">
            <a:avLst/>
          </a:prstGeom>
        </p:spPr>
      </p:pic>
      <p:pic>
        <p:nvPicPr>
          <p:cNvPr id="166" name="Imagen 165" descr="Icono&#10;&#10;Descripción generada automáticamente">
            <a:extLst>
              <a:ext uri="{FF2B5EF4-FFF2-40B4-BE49-F238E27FC236}">
                <a16:creationId xmlns:a16="http://schemas.microsoft.com/office/drawing/2014/main" id="{D9E1094B-2B2F-D841-8729-5A3C81D8D43C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2654" y="5589240"/>
            <a:ext cx="971186" cy="971186"/>
          </a:xfrm>
          <a:prstGeom prst="rect">
            <a:avLst/>
          </a:prstGeom>
        </p:spPr>
      </p:pic>
      <p:pic>
        <p:nvPicPr>
          <p:cNvPr id="167" name="Imagen 166" descr="Icono&#10;&#10;Descripción generada automáticamente">
            <a:extLst>
              <a:ext uri="{FF2B5EF4-FFF2-40B4-BE49-F238E27FC236}">
                <a16:creationId xmlns:a16="http://schemas.microsoft.com/office/drawing/2014/main" id="{DF06226E-3E00-334A-8893-E456E412EFBD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8499" y="5589240"/>
            <a:ext cx="971186" cy="971186"/>
          </a:xfrm>
          <a:prstGeom prst="rect">
            <a:avLst/>
          </a:prstGeom>
        </p:spPr>
      </p:pic>
      <p:pic>
        <p:nvPicPr>
          <p:cNvPr id="168" name="Imagen 167" descr="Icono&#10;&#10;Descripción generada automáticamente">
            <a:extLst>
              <a:ext uri="{FF2B5EF4-FFF2-40B4-BE49-F238E27FC236}">
                <a16:creationId xmlns:a16="http://schemas.microsoft.com/office/drawing/2014/main" id="{CCAEA09B-96FF-D74E-91D5-B64889EAED86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344" y="5589240"/>
            <a:ext cx="971186" cy="971186"/>
          </a:xfrm>
          <a:prstGeom prst="rect">
            <a:avLst/>
          </a:prstGeom>
        </p:spPr>
      </p:pic>
      <p:pic>
        <p:nvPicPr>
          <p:cNvPr id="169" name="Imagen 168" descr="Icono&#10;&#10;Descripción generada automáticamente">
            <a:extLst>
              <a:ext uri="{FF2B5EF4-FFF2-40B4-BE49-F238E27FC236}">
                <a16:creationId xmlns:a16="http://schemas.microsoft.com/office/drawing/2014/main" id="{3A347D55-2145-F543-BF9F-2316638541B9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479" y="5633385"/>
            <a:ext cx="882896" cy="882896"/>
          </a:xfrm>
          <a:prstGeom prst="rect">
            <a:avLst/>
          </a:prstGeom>
        </p:spPr>
      </p:pic>
      <p:pic>
        <p:nvPicPr>
          <p:cNvPr id="170" name="Imagen 169" descr="Forma&#10;&#10;Descripción generada automáticamente con confianza baja">
            <a:extLst>
              <a:ext uri="{FF2B5EF4-FFF2-40B4-BE49-F238E27FC236}">
                <a16:creationId xmlns:a16="http://schemas.microsoft.com/office/drawing/2014/main" id="{38636F22-81E1-094B-9903-ACD582FDDB71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245" y="4581128"/>
            <a:ext cx="971186" cy="971186"/>
          </a:xfrm>
          <a:prstGeom prst="rect">
            <a:avLst/>
          </a:prstGeom>
        </p:spPr>
      </p:pic>
      <p:pic>
        <p:nvPicPr>
          <p:cNvPr id="171" name="Imagen 170" descr="Forma&#10;&#10;Descripción generada automáticamente con confianza baja">
            <a:extLst>
              <a:ext uri="{FF2B5EF4-FFF2-40B4-BE49-F238E27FC236}">
                <a16:creationId xmlns:a16="http://schemas.microsoft.com/office/drawing/2014/main" id="{7971875C-3625-594E-85FB-A8684F047D06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334" y="4581128"/>
            <a:ext cx="971186" cy="971186"/>
          </a:xfrm>
          <a:prstGeom prst="rect">
            <a:avLst/>
          </a:prstGeom>
        </p:spPr>
      </p:pic>
      <p:sp>
        <p:nvSpPr>
          <p:cNvPr id="175" name="Marcador de contenido 3">
            <a:extLst>
              <a:ext uri="{FF2B5EF4-FFF2-40B4-BE49-F238E27FC236}">
                <a16:creationId xmlns:a16="http://schemas.microsoft.com/office/drawing/2014/main" id="{17158349-1682-504A-9C31-147EF22C00B8}"/>
              </a:ext>
            </a:extLst>
          </p:cNvPr>
          <p:cNvSpPr txBox="1">
            <a:spLocks/>
          </p:cNvSpPr>
          <p:nvPr/>
        </p:nvSpPr>
        <p:spPr>
          <a:xfrm>
            <a:off x="861126" y="1018633"/>
            <a:ext cx="10210800" cy="450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_tradnl" altLang="es-CO" sz="180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1" name="Título 1">
            <a:extLst>
              <a:ext uri="{FF2B5EF4-FFF2-40B4-BE49-F238E27FC236}">
                <a16:creationId xmlns:a16="http://schemas.microsoft.com/office/drawing/2014/main" id="{4AC64F7A-E43A-D541-9D08-076D984201C6}"/>
              </a:ext>
            </a:extLst>
          </p:cNvPr>
          <p:cNvSpPr txBox="1">
            <a:spLocks/>
          </p:cNvSpPr>
          <p:nvPr/>
        </p:nvSpPr>
        <p:spPr>
          <a:xfrm>
            <a:off x="861126" y="355502"/>
            <a:ext cx="11062502" cy="7230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5000">
                <a:solidFill>
                  <a:srgbClr val="1D4339"/>
                </a:solidFill>
              </a:rPr>
              <a:t>Iconos de apoyo / </a:t>
            </a:r>
            <a:r>
              <a:rPr lang="es-CO" sz="2400" i="1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BLANCO</a:t>
            </a:r>
            <a:endParaRPr lang="es-CO" sz="24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9631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61126" y="1018633"/>
            <a:ext cx="10210800" cy="450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8" name="Imagen 87" descr="Forma&#10;&#10;Descripción generada automáticamente con confianza baja">
            <a:extLst>
              <a:ext uri="{FF2B5EF4-FFF2-40B4-BE49-F238E27FC236}">
                <a16:creationId xmlns:a16="http://schemas.microsoft.com/office/drawing/2014/main" id="{EACD0BB2-2347-CE4E-A99A-77B55C5372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0758" y="5408298"/>
            <a:ext cx="971186" cy="971186"/>
          </a:xfrm>
          <a:prstGeom prst="rect">
            <a:avLst/>
          </a:prstGeom>
        </p:spPr>
      </p:pic>
      <p:pic>
        <p:nvPicPr>
          <p:cNvPr id="90" name="Imagen 89" descr="Forma&#10;&#10;Descripción generada automáticamente con confianza baja">
            <a:extLst>
              <a:ext uri="{FF2B5EF4-FFF2-40B4-BE49-F238E27FC236}">
                <a16:creationId xmlns:a16="http://schemas.microsoft.com/office/drawing/2014/main" id="{5AC33E34-65B3-3C41-8C9F-9EE9E994C0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2646" y="5408298"/>
            <a:ext cx="971186" cy="971186"/>
          </a:xfrm>
          <a:prstGeom prst="rect">
            <a:avLst/>
          </a:prstGeom>
        </p:spPr>
      </p:pic>
      <p:pic>
        <p:nvPicPr>
          <p:cNvPr id="92" name="Imagen 91" descr="Forma&#10;&#10;Descripción generada automáticamente con confianza baja">
            <a:extLst>
              <a:ext uri="{FF2B5EF4-FFF2-40B4-BE49-F238E27FC236}">
                <a16:creationId xmlns:a16="http://schemas.microsoft.com/office/drawing/2014/main" id="{F618510C-6035-7E45-91CE-600704EF448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6542" y="5408298"/>
            <a:ext cx="971186" cy="971186"/>
          </a:xfrm>
          <a:prstGeom prst="rect">
            <a:avLst/>
          </a:prstGeom>
        </p:spPr>
      </p:pic>
      <p:pic>
        <p:nvPicPr>
          <p:cNvPr id="94" name="Imagen 93" descr="Forma&#10;&#10;Descripción generada automáticamente con confianza baja">
            <a:extLst>
              <a:ext uri="{FF2B5EF4-FFF2-40B4-BE49-F238E27FC236}">
                <a16:creationId xmlns:a16="http://schemas.microsoft.com/office/drawing/2014/main" id="{67D66E12-4B23-C542-AD2B-1000A571E0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438" y="5408298"/>
            <a:ext cx="971186" cy="971186"/>
          </a:xfrm>
          <a:prstGeom prst="rect">
            <a:avLst/>
          </a:prstGeom>
        </p:spPr>
      </p:pic>
      <p:pic>
        <p:nvPicPr>
          <p:cNvPr id="96" name="Imagen 95" descr="Forma&#10;&#10;Descripción generada automáticamente con confianza baja">
            <a:extLst>
              <a:ext uri="{FF2B5EF4-FFF2-40B4-BE49-F238E27FC236}">
                <a16:creationId xmlns:a16="http://schemas.microsoft.com/office/drawing/2014/main" id="{E108B2FB-C5AB-484D-BD09-4EBF8C4E863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326" y="5408298"/>
            <a:ext cx="971186" cy="971186"/>
          </a:xfrm>
          <a:prstGeom prst="rect">
            <a:avLst/>
          </a:prstGeom>
        </p:spPr>
      </p:pic>
      <p:pic>
        <p:nvPicPr>
          <p:cNvPr id="98" name="Imagen 97" descr="Forma&#10;&#10;Descripción generada automáticamente con confianza baja">
            <a:extLst>
              <a:ext uri="{FF2B5EF4-FFF2-40B4-BE49-F238E27FC236}">
                <a16:creationId xmlns:a16="http://schemas.microsoft.com/office/drawing/2014/main" id="{C9EC2A62-E9D8-1940-AE4D-411C3B77712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5527" y="4400186"/>
            <a:ext cx="971186" cy="971186"/>
          </a:xfrm>
          <a:prstGeom prst="rect">
            <a:avLst/>
          </a:prstGeom>
        </p:spPr>
      </p:pic>
      <p:pic>
        <p:nvPicPr>
          <p:cNvPr id="100" name="Imagen 99" descr="Forma&#10;&#10;Descripción generada automáticamente con confianza baja">
            <a:extLst>
              <a:ext uri="{FF2B5EF4-FFF2-40B4-BE49-F238E27FC236}">
                <a16:creationId xmlns:a16="http://schemas.microsoft.com/office/drawing/2014/main" id="{9FB0868E-523E-2743-9380-2087339A60F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334" y="4400186"/>
            <a:ext cx="971186" cy="971186"/>
          </a:xfrm>
          <a:prstGeom prst="rect">
            <a:avLst/>
          </a:prstGeom>
        </p:spPr>
      </p:pic>
      <p:pic>
        <p:nvPicPr>
          <p:cNvPr id="102" name="Imagen 101" descr="Forma&#10;&#10;Descripción generada automáticamente con confianza baja">
            <a:extLst>
              <a:ext uri="{FF2B5EF4-FFF2-40B4-BE49-F238E27FC236}">
                <a16:creationId xmlns:a16="http://schemas.microsoft.com/office/drawing/2014/main" id="{1A823010-7E56-E348-9185-72BDB05960E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7222" y="4400186"/>
            <a:ext cx="971186" cy="971186"/>
          </a:xfrm>
          <a:prstGeom prst="rect">
            <a:avLst/>
          </a:prstGeom>
        </p:spPr>
      </p:pic>
      <p:pic>
        <p:nvPicPr>
          <p:cNvPr id="104" name="Imagen 103" descr="Forma&#10;&#10;Descripción generada automáticamente con confianza baja">
            <a:extLst>
              <a:ext uri="{FF2B5EF4-FFF2-40B4-BE49-F238E27FC236}">
                <a16:creationId xmlns:a16="http://schemas.microsoft.com/office/drawing/2014/main" id="{EB412214-5FF3-454B-BED3-47E4EFA3CC7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7102" y="4400186"/>
            <a:ext cx="971186" cy="971186"/>
          </a:xfrm>
          <a:prstGeom prst="rect">
            <a:avLst/>
          </a:prstGeom>
        </p:spPr>
      </p:pic>
      <p:pic>
        <p:nvPicPr>
          <p:cNvPr id="106" name="Imagen 105" descr="Forma&#10;&#10;Descripción generada automáticamente con confianza baja">
            <a:extLst>
              <a:ext uri="{FF2B5EF4-FFF2-40B4-BE49-F238E27FC236}">
                <a16:creationId xmlns:a16="http://schemas.microsoft.com/office/drawing/2014/main" id="{A41FE6ED-72FC-C742-A75A-DCD5934C4BF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064" y="4400186"/>
            <a:ext cx="971186" cy="971186"/>
          </a:xfrm>
          <a:prstGeom prst="rect">
            <a:avLst/>
          </a:prstGeom>
        </p:spPr>
      </p:pic>
      <p:pic>
        <p:nvPicPr>
          <p:cNvPr id="108" name="Imagen 107" descr="Forma&#10;&#10;Descripción generada automáticamente con confianza baja">
            <a:extLst>
              <a:ext uri="{FF2B5EF4-FFF2-40B4-BE49-F238E27FC236}">
                <a16:creationId xmlns:a16="http://schemas.microsoft.com/office/drawing/2014/main" id="{F6DE1E39-30EF-C641-93E0-2F2A31ACE68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952" y="4400186"/>
            <a:ext cx="971186" cy="971186"/>
          </a:xfrm>
          <a:prstGeom prst="rect">
            <a:avLst/>
          </a:prstGeom>
        </p:spPr>
      </p:pic>
      <p:pic>
        <p:nvPicPr>
          <p:cNvPr id="110" name="Imagen 109" descr="Forma&#10;&#10;Descripción generada automáticamente con confianza baja">
            <a:extLst>
              <a:ext uri="{FF2B5EF4-FFF2-40B4-BE49-F238E27FC236}">
                <a16:creationId xmlns:a16="http://schemas.microsoft.com/office/drawing/2014/main" id="{933FA8AB-2D47-8944-A92F-6C44E3612F3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0758" y="4400186"/>
            <a:ext cx="971186" cy="971186"/>
          </a:xfrm>
          <a:prstGeom prst="rect">
            <a:avLst/>
          </a:prstGeom>
        </p:spPr>
      </p:pic>
      <p:pic>
        <p:nvPicPr>
          <p:cNvPr id="112" name="Imagen 111" descr="Forma&#10;&#10;Descripción generada automáticamente con confianza baja">
            <a:extLst>
              <a:ext uri="{FF2B5EF4-FFF2-40B4-BE49-F238E27FC236}">
                <a16:creationId xmlns:a16="http://schemas.microsoft.com/office/drawing/2014/main" id="{85F70D63-9116-3F44-9AD5-A30671E3076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2646" y="4400186"/>
            <a:ext cx="971186" cy="971186"/>
          </a:xfrm>
          <a:prstGeom prst="rect">
            <a:avLst/>
          </a:prstGeom>
        </p:spPr>
      </p:pic>
      <p:pic>
        <p:nvPicPr>
          <p:cNvPr id="114" name="Imagen 113" descr="Forma&#10;&#10;Descripción generada automáticamente con confianza baja">
            <a:extLst>
              <a:ext uri="{FF2B5EF4-FFF2-40B4-BE49-F238E27FC236}">
                <a16:creationId xmlns:a16="http://schemas.microsoft.com/office/drawing/2014/main" id="{7BDC455F-2AB6-564D-91BE-EC39D45EDEE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6542" y="4400186"/>
            <a:ext cx="971186" cy="971186"/>
          </a:xfrm>
          <a:prstGeom prst="rect">
            <a:avLst/>
          </a:prstGeom>
        </p:spPr>
      </p:pic>
      <p:pic>
        <p:nvPicPr>
          <p:cNvPr id="116" name="Imagen 115" descr="Forma&#10;&#10;Descripción generada automáticamente con confianza baja">
            <a:extLst>
              <a:ext uri="{FF2B5EF4-FFF2-40B4-BE49-F238E27FC236}">
                <a16:creationId xmlns:a16="http://schemas.microsoft.com/office/drawing/2014/main" id="{82026915-EA91-504E-86F0-F6D32917C21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438" y="4400186"/>
            <a:ext cx="971186" cy="971186"/>
          </a:xfrm>
          <a:prstGeom prst="rect">
            <a:avLst/>
          </a:prstGeom>
        </p:spPr>
      </p:pic>
      <p:pic>
        <p:nvPicPr>
          <p:cNvPr id="118" name="Imagen 117" descr="Forma&#10;&#10;Descripción generada automáticamente con confianza baja">
            <a:extLst>
              <a:ext uri="{FF2B5EF4-FFF2-40B4-BE49-F238E27FC236}">
                <a16:creationId xmlns:a16="http://schemas.microsoft.com/office/drawing/2014/main" id="{48E525A8-C144-4343-9B63-D33CE9AA656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326" y="4400186"/>
            <a:ext cx="971186" cy="971186"/>
          </a:xfrm>
          <a:prstGeom prst="rect">
            <a:avLst/>
          </a:prstGeom>
        </p:spPr>
      </p:pic>
      <p:pic>
        <p:nvPicPr>
          <p:cNvPr id="120" name="Imagen 119" descr="Forma&#10;&#10;Descripción generada automáticamente con confianza baja">
            <a:extLst>
              <a:ext uri="{FF2B5EF4-FFF2-40B4-BE49-F238E27FC236}">
                <a16:creationId xmlns:a16="http://schemas.microsoft.com/office/drawing/2014/main" id="{1FD03A9D-851D-5245-AF72-AE382C20BE18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5527" y="3429000"/>
            <a:ext cx="971186" cy="971186"/>
          </a:xfrm>
          <a:prstGeom prst="rect">
            <a:avLst/>
          </a:prstGeom>
        </p:spPr>
      </p:pic>
      <p:pic>
        <p:nvPicPr>
          <p:cNvPr id="122" name="Imagen 121" descr="Forma&#10;&#10;Descripción generada automáticamente con confianza baja">
            <a:extLst>
              <a:ext uri="{FF2B5EF4-FFF2-40B4-BE49-F238E27FC236}">
                <a16:creationId xmlns:a16="http://schemas.microsoft.com/office/drawing/2014/main" id="{8C7FECFA-42B9-FA44-B3A1-10054E87D0A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334" y="3429000"/>
            <a:ext cx="971186" cy="971186"/>
          </a:xfrm>
          <a:prstGeom prst="rect">
            <a:avLst/>
          </a:prstGeom>
        </p:spPr>
      </p:pic>
      <p:pic>
        <p:nvPicPr>
          <p:cNvPr id="124" name="Imagen 123" descr="Forma&#10;&#10;Descripción generada automáticamente con confianza baja">
            <a:extLst>
              <a:ext uri="{FF2B5EF4-FFF2-40B4-BE49-F238E27FC236}">
                <a16:creationId xmlns:a16="http://schemas.microsoft.com/office/drawing/2014/main" id="{1900B40C-4B7D-B841-9C3E-4A008940FEA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7222" y="3429000"/>
            <a:ext cx="971186" cy="971186"/>
          </a:xfrm>
          <a:prstGeom prst="rect">
            <a:avLst/>
          </a:prstGeom>
        </p:spPr>
      </p:pic>
      <p:pic>
        <p:nvPicPr>
          <p:cNvPr id="126" name="Imagen 125" descr="Forma&#10;&#10;Descripción generada automáticamente con confianza baja">
            <a:extLst>
              <a:ext uri="{FF2B5EF4-FFF2-40B4-BE49-F238E27FC236}">
                <a16:creationId xmlns:a16="http://schemas.microsoft.com/office/drawing/2014/main" id="{C22DC4CD-3732-AD4B-9115-FD5AA93C6C52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7102" y="3429000"/>
            <a:ext cx="971186" cy="971186"/>
          </a:xfrm>
          <a:prstGeom prst="rect">
            <a:avLst/>
          </a:prstGeom>
        </p:spPr>
      </p:pic>
      <p:pic>
        <p:nvPicPr>
          <p:cNvPr id="128" name="Imagen 127" descr="Forma&#10;&#10;Descripción generada automáticamente con confianza baja">
            <a:extLst>
              <a:ext uri="{FF2B5EF4-FFF2-40B4-BE49-F238E27FC236}">
                <a16:creationId xmlns:a16="http://schemas.microsoft.com/office/drawing/2014/main" id="{B198CBAD-FB58-7045-924B-3F175AAE21B7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064" y="3429000"/>
            <a:ext cx="971186" cy="971186"/>
          </a:xfrm>
          <a:prstGeom prst="rect">
            <a:avLst/>
          </a:prstGeom>
        </p:spPr>
      </p:pic>
      <p:pic>
        <p:nvPicPr>
          <p:cNvPr id="130" name="Imagen 129" descr="Forma&#10;&#10;Descripción generada automáticamente con confianza baja">
            <a:extLst>
              <a:ext uri="{FF2B5EF4-FFF2-40B4-BE49-F238E27FC236}">
                <a16:creationId xmlns:a16="http://schemas.microsoft.com/office/drawing/2014/main" id="{9B159F25-3E30-1A45-978D-76DD9E93912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952" y="3429000"/>
            <a:ext cx="971186" cy="971186"/>
          </a:xfrm>
          <a:prstGeom prst="rect">
            <a:avLst/>
          </a:prstGeom>
        </p:spPr>
      </p:pic>
      <p:pic>
        <p:nvPicPr>
          <p:cNvPr id="132" name="Imagen 131" descr="Forma&#10;&#10;Descripción generada automáticamente con confianza baja">
            <a:extLst>
              <a:ext uri="{FF2B5EF4-FFF2-40B4-BE49-F238E27FC236}">
                <a16:creationId xmlns:a16="http://schemas.microsoft.com/office/drawing/2014/main" id="{12D502DD-9EB6-3640-90E8-AEFBAC3972CA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0758" y="3429000"/>
            <a:ext cx="971186" cy="971186"/>
          </a:xfrm>
          <a:prstGeom prst="rect">
            <a:avLst/>
          </a:prstGeom>
        </p:spPr>
      </p:pic>
      <p:pic>
        <p:nvPicPr>
          <p:cNvPr id="134" name="Imagen 133" descr="Forma&#10;&#10;Descripción generada automáticamente con confianza baja">
            <a:extLst>
              <a:ext uri="{FF2B5EF4-FFF2-40B4-BE49-F238E27FC236}">
                <a16:creationId xmlns:a16="http://schemas.microsoft.com/office/drawing/2014/main" id="{EEF5B4C8-4CA3-E64F-ADB4-F54113459DE6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2646" y="3429000"/>
            <a:ext cx="971186" cy="971186"/>
          </a:xfrm>
          <a:prstGeom prst="rect">
            <a:avLst/>
          </a:prstGeom>
        </p:spPr>
      </p:pic>
      <p:pic>
        <p:nvPicPr>
          <p:cNvPr id="136" name="Imagen 135" descr="Forma&#10;&#10;Descripción generada automáticamente con confianza baja">
            <a:extLst>
              <a:ext uri="{FF2B5EF4-FFF2-40B4-BE49-F238E27FC236}">
                <a16:creationId xmlns:a16="http://schemas.microsoft.com/office/drawing/2014/main" id="{F5E886D7-322E-5C48-9E84-903F6C0AC16E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6542" y="3429000"/>
            <a:ext cx="971186" cy="971186"/>
          </a:xfrm>
          <a:prstGeom prst="rect">
            <a:avLst/>
          </a:prstGeom>
        </p:spPr>
      </p:pic>
      <p:pic>
        <p:nvPicPr>
          <p:cNvPr id="138" name="Imagen 137" descr="Forma&#10;&#10;Descripción generada automáticamente con confianza baja">
            <a:extLst>
              <a:ext uri="{FF2B5EF4-FFF2-40B4-BE49-F238E27FC236}">
                <a16:creationId xmlns:a16="http://schemas.microsoft.com/office/drawing/2014/main" id="{7680A236-B09D-AA4F-9B23-118126BC1F85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438" y="3429000"/>
            <a:ext cx="971186" cy="971186"/>
          </a:xfrm>
          <a:prstGeom prst="rect">
            <a:avLst/>
          </a:prstGeom>
        </p:spPr>
      </p:pic>
      <p:pic>
        <p:nvPicPr>
          <p:cNvPr id="140" name="Imagen 139" descr="Forma&#10;&#10;Descripción generada automáticamente con confianza baja">
            <a:extLst>
              <a:ext uri="{FF2B5EF4-FFF2-40B4-BE49-F238E27FC236}">
                <a16:creationId xmlns:a16="http://schemas.microsoft.com/office/drawing/2014/main" id="{870C900D-C9B0-844E-A206-8DF5B245216A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326" y="3429000"/>
            <a:ext cx="971186" cy="971186"/>
          </a:xfrm>
          <a:prstGeom prst="rect">
            <a:avLst/>
          </a:prstGeom>
        </p:spPr>
      </p:pic>
      <p:pic>
        <p:nvPicPr>
          <p:cNvPr id="142" name="Imagen 141" descr="Forma&#10;&#10;Descripción generada automáticamente con confianza baja">
            <a:extLst>
              <a:ext uri="{FF2B5EF4-FFF2-40B4-BE49-F238E27FC236}">
                <a16:creationId xmlns:a16="http://schemas.microsoft.com/office/drawing/2014/main" id="{2327FB39-1B31-9F4D-A459-0795BFC69C76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5527" y="2409682"/>
            <a:ext cx="971186" cy="971186"/>
          </a:xfrm>
          <a:prstGeom prst="rect">
            <a:avLst/>
          </a:prstGeom>
        </p:spPr>
      </p:pic>
      <p:pic>
        <p:nvPicPr>
          <p:cNvPr id="144" name="Imagen 143" descr="Forma&#10;&#10;Descripción generada automáticamente con confianza baja">
            <a:extLst>
              <a:ext uri="{FF2B5EF4-FFF2-40B4-BE49-F238E27FC236}">
                <a16:creationId xmlns:a16="http://schemas.microsoft.com/office/drawing/2014/main" id="{69B50AF8-13CC-5E48-8190-485815EDDA85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334" y="2409682"/>
            <a:ext cx="971186" cy="971186"/>
          </a:xfrm>
          <a:prstGeom prst="rect">
            <a:avLst/>
          </a:prstGeom>
        </p:spPr>
      </p:pic>
      <p:pic>
        <p:nvPicPr>
          <p:cNvPr id="146" name="Imagen 145">
            <a:extLst>
              <a:ext uri="{FF2B5EF4-FFF2-40B4-BE49-F238E27FC236}">
                <a16:creationId xmlns:a16="http://schemas.microsoft.com/office/drawing/2014/main" id="{DF7B461C-A733-E542-BD4F-945A011E14B0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7222" y="2409682"/>
            <a:ext cx="971186" cy="971186"/>
          </a:xfrm>
          <a:prstGeom prst="rect">
            <a:avLst/>
          </a:prstGeom>
        </p:spPr>
      </p:pic>
      <p:pic>
        <p:nvPicPr>
          <p:cNvPr id="148" name="Imagen 147" descr="Forma&#10;&#10;Descripción generada automáticamente con confianza baja">
            <a:extLst>
              <a:ext uri="{FF2B5EF4-FFF2-40B4-BE49-F238E27FC236}">
                <a16:creationId xmlns:a16="http://schemas.microsoft.com/office/drawing/2014/main" id="{5102371E-B391-544B-901E-69BEFFE62EE6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7102" y="2409682"/>
            <a:ext cx="971186" cy="971186"/>
          </a:xfrm>
          <a:prstGeom prst="rect">
            <a:avLst/>
          </a:prstGeom>
        </p:spPr>
      </p:pic>
      <p:pic>
        <p:nvPicPr>
          <p:cNvPr id="150" name="Imagen 149" descr="Forma&#10;&#10;Descripción generada automáticamente con confianza baja">
            <a:extLst>
              <a:ext uri="{FF2B5EF4-FFF2-40B4-BE49-F238E27FC236}">
                <a16:creationId xmlns:a16="http://schemas.microsoft.com/office/drawing/2014/main" id="{5E281F48-A668-C843-A0AB-A71FD23B1EAD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064" y="2409682"/>
            <a:ext cx="971186" cy="971186"/>
          </a:xfrm>
          <a:prstGeom prst="rect">
            <a:avLst/>
          </a:prstGeom>
        </p:spPr>
      </p:pic>
      <p:pic>
        <p:nvPicPr>
          <p:cNvPr id="152" name="Imagen 151" descr="Forma&#10;&#10;Descripción generada automáticamente con confianza baja">
            <a:extLst>
              <a:ext uri="{FF2B5EF4-FFF2-40B4-BE49-F238E27FC236}">
                <a16:creationId xmlns:a16="http://schemas.microsoft.com/office/drawing/2014/main" id="{A373FC4C-0E91-ED47-A3A5-B11178C87421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952" y="2409682"/>
            <a:ext cx="971186" cy="971186"/>
          </a:xfrm>
          <a:prstGeom prst="rect">
            <a:avLst/>
          </a:prstGeom>
        </p:spPr>
      </p:pic>
      <p:pic>
        <p:nvPicPr>
          <p:cNvPr id="154" name="Imagen 153" descr="Forma&#10;&#10;Descripción generada automáticamente con confianza baja">
            <a:extLst>
              <a:ext uri="{FF2B5EF4-FFF2-40B4-BE49-F238E27FC236}">
                <a16:creationId xmlns:a16="http://schemas.microsoft.com/office/drawing/2014/main" id="{2985BDAA-BFEB-2741-B007-1B5D8DF0E777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0758" y="2409682"/>
            <a:ext cx="971186" cy="971186"/>
          </a:xfrm>
          <a:prstGeom prst="rect">
            <a:avLst/>
          </a:prstGeom>
        </p:spPr>
      </p:pic>
      <p:pic>
        <p:nvPicPr>
          <p:cNvPr id="156" name="Imagen 155" descr="Forma&#10;&#10;Descripción generada automáticamente con confianza baja">
            <a:extLst>
              <a:ext uri="{FF2B5EF4-FFF2-40B4-BE49-F238E27FC236}">
                <a16:creationId xmlns:a16="http://schemas.microsoft.com/office/drawing/2014/main" id="{4348955E-43DF-7F46-B8AE-BD15BD8B3C3B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2646" y="2409682"/>
            <a:ext cx="971186" cy="971186"/>
          </a:xfrm>
          <a:prstGeom prst="rect">
            <a:avLst/>
          </a:prstGeom>
        </p:spPr>
      </p:pic>
      <p:pic>
        <p:nvPicPr>
          <p:cNvPr id="158" name="Imagen 157" descr="Forma&#10;&#10;Descripción generada automáticamente con confianza baja">
            <a:extLst>
              <a:ext uri="{FF2B5EF4-FFF2-40B4-BE49-F238E27FC236}">
                <a16:creationId xmlns:a16="http://schemas.microsoft.com/office/drawing/2014/main" id="{B5185355-3786-E848-A0ED-B33C1943D2C4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6542" y="2409682"/>
            <a:ext cx="971186" cy="971186"/>
          </a:xfrm>
          <a:prstGeom prst="rect">
            <a:avLst/>
          </a:prstGeom>
        </p:spPr>
      </p:pic>
      <p:pic>
        <p:nvPicPr>
          <p:cNvPr id="160" name="Imagen 159" descr="Forma&#10;&#10;Descripción generada automáticamente con confianza baja">
            <a:extLst>
              <a:ext uri="{FF2B5EF4-FFF2-40B4-BE49-F238E27FC236}">
                <a16:creationId xmlns:a16="http://schemas.microsoft.com/office/drawing/2014/main" id="{2FBDE3CE-CF48-464E-AD6C-F40C3E7FB01F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438" y="2409682"/>
            <a:ext cx="971186" cy="971186"/>
          </a:xfrm>
          <a:prstGeom prst="rect">
            <a:avLst/>
          </a:prstGeom>
        </p:spPr>
      </p:pic>
      <p:pic>
        <p:nvPicPr>
          <p:cNvPr id="162" name="Imagen 161" descr="Forma&#10;&#10;Descripción generada automáticamente con confianza baja">
            <a:extLst>
              <a:ext uri="{FF2B5EF4-FFF2-40B4-BE49-F238E27FC236}">
                <a16:creationId xmlns:a16="http://schemas.microsoft.com/office/drawing/2014/main" id="{81D0C7DB-87D8-BA43-990A-00C4D8E7F9EE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326" y="2409682"/>
            <a:ext cx="971186" cy="971186"/>
          </a:xfrm>
          <a:prstGeom prst="rect">
            <a:avLst/>
          </a:prstGeom>
        </p:spPr>
      </p:pic>
      <p:pic>
        <p:nvPicPr>
          <p:cNvPr id="164" name="Imagen 163" descr="Forma&#10;&#10;Descripción generada automáticamente con confianza baja">
            <a:extLst>
              <a:ext uri="{FF2B5EF4-FFF2-40B4-BE49-F238E27FC236}">
                <a16:creationId xmlns:a16="http://schemas.microsoft.com/office/drawing/2014/main" id="{41FF05B2-C11E-9241-9D72-6AE79D0B522A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5527" y="1449702"/>
            <a:ext cx="971186" cy="971186"/>
          </a:xfrm>
          <a:prstGeom prst="rect">
            <a:avLst/>
          </a:prstGeom>
        </p:spPr>
      </p:pic>
      <p:pic>
        <p:nvPicPr>
          <p:cNvPr id="166" name="Imagen 165" descr="Forma&#10;&#10;Descripción generada automáticamente con confianza baja">
            <a:extLst>
              <a:ext uri="{FF2B5EF4-FFF2-40B4-BE49-F238E27FC236}">
                <a16:creationId xmlns:a16="http://schemas.microsoft.com/office/drawing/2014/main" id="{4705FC1E-211E-5540-A187-30928130B942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334" y="1449702"/>
            <a:ext cx="971186" cy="971186"/>
          </a:xfrm>
          <a:prstGeom prst="rect">
            <a:avLst/>
          </a:prstGeom>
        </p:spPr>
      </p:pic>
      <p:pic>
        <p:nvPicPr>
          <p:cNvPr id="168" name="Imagen 167" descr="Forma&#10;&#10;Descripción generada automáticamente con confianza baja">
            <a:extLst>
              <a:ext uri="{FF2B5EF4-FFF2-40B4-BE49-F238E27FC236}">
                <a16:creationId xmlns:a16="http://schemas.microsoft.com/office/drawing/2014/main" id="{F7EF8E9B-BFDE-C04E-AE05-3CDD07D86447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7222" y="1449702"/>
            <a:ext cx="971186" cy="971186"/>
          </a:xfrm>
          <a:prstGeom prst="rect">
            <a:avLst/>
          </a:prstGeom>
        </p:spPr>
      </p:pic>
      <p:pic>
        <p:nvPicPr>
          <p:cNvPr id="170" name="Imagen 169" descr="Forma&#10;&#10;Descripción generada automáticamente con confianza baja">
            <a:extLst>
              <a:ext uri="{FF2B5EF4-FFF2-40B4-BE49-F238E27FC236}">
                <a16:creationId xmlns:a16="http://schemas.microsoft.com/office/drawing/2014/main" id="{09597BA7-46F6-224A-A170-2A31EA7A1A5D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7102" y="1449702"/>
            <a:ext cx="971186" cy="971186"/>
          </a:xfrm>
          <a:prstGeom prst="rect">
            <a:avLst/>
          </a:prstGeom>
        </p:spPr>
      </p:pic>
      <p:pic>
        <p:nvPicPr>
          <p:cNvPr id="172" name="Imagen 171" descr="Forma&#10;&#10;Descripción generada automáticamente con confianza baja">
            <a:extLst>
              <a:ext uri="{FF2B5EF4-FFF2-40B4-BE49-F238E27FC236}">
                <a16:creationId xmlns:a16="http://schemas.microsoft.com/office/drawing/2014/main" id="{1AB3227E-7970-4D47-930C-99866F7A1FCE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064" y="1449702"/>
            <a:ext cx="971186" cy="971186"/>
          </a:xfrm>
          <a:prstGeom prst="rect">
            <a:avLst/>
          </a:prstGeom>
        </p:spPr>
      </p:pic>
      <p:pic>
        <p:nvPicPr>
          <p:cNvPr id="174" name="Imagen 173" descr="Forma&#10;&#10;Descripción generada automáticamente con confianza baja">
            <a:extLst>
              <a:ext uri="{FF2B5EF4-FFF2-40B4-BE49-F238E27FC236}">
                <a16:creationId xmlns:a16="http://schemas.microsoft.com/office/drawing/2014/main" id="{2E9B8927-5DCD-9E44-8B20-53C3AC4F1B34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952" y="1449702"/>
            <a:ext cx="971186" cy="971186"/>
          </a:xfrm>
          <a:prstGeom prst="rect">
            <a:avLst/>
          </a:prstGeom>
        </p:spPr>
      </p:pic>
      <p:pic>
        <p:nvPicPr>
          <p:cNvPr id="176" name="Imagen 175" descr="Forma&#10;&#10;Descripción generada automáticamente con confianza baja">
            <a:extLst>
              <a:ext uri="{FF2B5EF4-FFF2-40B4-BE49-F238E27FC236}">
                <a16:creationId xmlns:a16="http://schemas.microsoft.com/office/drawing/2014/main" id="{13EE058F-C5A5-E342-8CC4-E43D63926E4A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0758" y="1449702"/>
            <a:ext cx="971186" cy="971186"/>
          </a:xfrm>
          <a:prstGeom prst="rect">
            <a:avLst/>
          </a:prstGeom>
        </p:spPr>
      </p:pic>
      <p:pic>
        <p:nvPicPr>
          <p:cNvPr id="178" name="Imagen 177" descr="Forma&#10;&#10;Descripción generada automáticamente con confianza baja">
            <a:extLst>
              <a:ext uri="{FF2B5EF4-FFF2-40B4-BE49-F238E27FC236}">
                <a16:creationId xmlns:a16="http://schemas.microsoft.com/office/drawing/2014/main" id="{A6F9479D-A536-574A-95EC-CA67783D658D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2646" y="1449702"/>
            <a:ext cx="971186" cy="971186"/>
          </a:xfrm>
          <a:prstGeom prst="rect">
            <a:avLst/>
          </a:prstGeom>
        </p:spPr>
      </p:pic>
      <p:pic>
        <p:nvPicPr>
          <p:cNvPr id="180" name="Imagen 179" descr="Forma&#10;&#10;Descripción generada automáticamente con confianza baja">
            <a:extLst>
              <a:ext uri="{FF2B5EF4-FFF2-40B4-BE49-F238E27FC236}">
                <a16:creationId xmlns:a16="http://schemas.microsoft.com/office/drawing/2014/main" id="{83CAFCAE-2583-3742-A2AC-5B519C4F7B9E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6542" y="1449702"/>
            <a:ext cx="971186" cy="971186"/>
          </a:xfrm>
          <a:prstGeom prst="rect">
            <a:avLst/>
          </a:prstGeom>
        </p:spPr>
      </p:pic>
      <p:pic>
        <p:nvPicPr>
          <p:cNvPr id="182" name="Imagen 181" descr="Forma&#10;&#10;Descripción generada automáticamente con confianza baja">
            <a:extLst>
              <a:ext uri="{FF2B5EF4-FFF2-40B4-BE49-F238E27FC236}">
                <a16:creationId xmlns:a16="http://schemas.microsoft.com/office/drawing/2014/main" id="{C549EEE1-8571-0D44-8E4C-5C7650F66C24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438" y="1449702"/>
            <a:ext cx="971186" cy="971186"/>
          </a:xfrm>
          <a:prstGeom prst="rect">
            <a:avLst/>
          </a:prstGeom>
        </p:spPr>
      </p:pic>
      <p:pic>
        <p:nvPicPr>
          <p:cNvPr id="184" name="Imagen 183" descr="Forma&#10;&#10;Descripción generada automáticamente con confianza baja">
            <a:extLst>
              <a:ext uri="{FF2B5EF4-FFF2-40B4-BE49-F238E27FC236}">
                <a16:creationId xmlns:a16="http://schemas.microsoft.com/office/drawing/2014/main" id="{D01F340D-05F7-EC40-B787-ABDD3860429A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326" y="1449702"/>
            <a:ext cx="971186" cy="971186"/>
          </a:xfrm>
          <a:prstGeom prst="rect">
            <a:avLst/>
          </a:prstGeom>
        </p:spPr>
      </p:pic>
      <p:pic>
        <p:nvPicPr>
          <p:cNvPr id="185" name="Imagen 184" descr="Forma&#10;&#10;Descripción generada automáticamente con confianza baja">
            <a:extLst>
              <a:ext uri="{FF2B5EF4-FFF2-40B4-BE49-F238E27FC236}">
                <a16:creationId xmlns:a16="http://schemas.microsoft.com/office/drawing/2014/main" id="{8EF7BF9A-536D-C843-BD24-EBDFE836462E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5527" y="5408298"/>
            <a:ext cx="971186" cy="971186"/>
          </a:xfrm>
          <a:prstGeom prst="rect">
            <a:avLst/>
          </a:prstGeom>
        </p:spPr>
      </p:pic>
      <p:pic>
        <p:nvPicPr>
          <p:cNvPr id="186" name="Imagen 185" descr="Forma&#10;&#10;Descripción generada automáticamente con confianza baja">
            <a:extLst>
              <a:ext uri="{FF2B5EF4-FFF2-40B4-BE49-F238E27FC236}">
                <a16:creationId xmlns:a16="http://schemas.microsoft.com/office/drawing/2014/main" id="{59F08BDF-4D4D-0641-A012-DBFF3CCB8C4F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334" y="5408298"/>
            <a:ext cx="971186" cy="971186"/>
          </a:xfrm>
          <a:prstGeom prst="rect">
            <a:avLst/>
          </a:prstGeom>
        </p:spPr>
      </p:pic>
      <p:pic>
        <p:nvPicPr>
          <p:cNvPr id="187" name="Imagen 186" descr="Forma&#10;&#10;Descripción generada automáticamente con confianza baja">
            <a:extLst>
              <a:ext uri="{FF2B5EF4-FFF2-40B4-BE49-F238E27FC236}">
                <a16:creationId xmlns:a16="http://schemas.microsoft.com/office/drawing/2014/main" id="{4B59C76A-E4B3-7543-9D91-ABF9E08F81CB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7222" y="5408298"/>
            <a:ext cx="971186" cy="971186"/>
          </a:xfrm>
          <a:prstGeom prst="rect">
            <a:avLst/>
          </a:prstGeom>
        </p:spPr>
      </p:pic>
      <p:pic>
        <p:nvPicPr>
          <p:cNvPr id="188" name="Imagen 187" descr="Forma&#10;&#10;Descripción generada automáticamente con confianza baja">
            <a:extLst>
              <a:ext uri="{FF2B5EF4-FFF2-40B4-BE49-F238E27FC236}">
                <a16:creationId xmlns:a16="http://schemas.microsoft.com/office/drawing/2014/main" id="{0B9C84CB-6878-E548-A920-65BE8750C69F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7102" y="5408298"/>
            <a:ext cx="971186" cy="971186"/>
          </a:xfrm>
          <a:prstGeom prst="rect">
            <a:avLst/>
          </a:prstGeom>
        </p:spPr>
      </p:pic>
      <p:pic>
        <p:nvPicPr>
          <p:cNvPr id="189" name="Imagen 188" descr="Forma&#10;&#10;Descripción generada automáticamente con confianza baja">
            <a:extLst>
              <a:ext uri="{FF2B5EF4-FFF2-40B4-BE49-F238E27FC236}">
                <a16:creationId xmlns:a16="http://schemas.microsoft.com/office/drawing/2014/main" id="{F9182255-F5D4-F745-B2CB-D832C3EC61B2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064" y="5408298"/>
            <a:ext cx="971186" cy="971186"/>
          </a:xfrm>
          <a:prstGeom prst="rect">
            <a:avLst/>
          </a:prstGeom>
        </p:spPr>
      </p:pic>
      <p:pic>
        <p:nvPicPr>
          <p:cNvPr id="190" name="Imagen 189" descr="Forma&#10;&#10;Descripción generada automáticamente con confianza baja">
            <a:extLst>
              <a:ext uri="{FF2B5EF4-FFF2-40B4-BE49-F238E27FC236}">
                <a16:creationId xmlns:a16="http://schemas.microsoft.com/office/drawing/2014/main" id="{6516FB1C-AC31-7741-A9BB-97AABB3CEAC1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952" y="5408298"/>
            <a:ext cx="971186" cy="971186"/>
          </a:xfrm>
          <a:prstGeom prst="rect">
            <a:avLst/>
          </a:prstGeom>
        </p:spPr>
      </p:pic>
      <p:sp>
        <p:nvSpPr>
          <p:cNvPr id="61" name="Título 1">
            <a:extLst>
              <a:ext uri="{FF2B5EF4-FFF2-40B4-BE49-F238E27FC236}">
                <a16:creationId xmlns:a16="http://schemas.microsoft.com/office/drawing/2014/main" id="{E35D9CCE-8825-C147-A0D2-A289AA1CDA18}"/>
              </a:ext>
            </a:extLst>
          </p:cNvPr>
          <p:cNvSpPr txBox="1">
            <a:spLocks/>
          </p:cNvSpPr>
          <p:nvPr/>
        </p:nvSpPr>
        <p:spPr>
          <a:xfrm>
            <a:off x="861126" y="355502"/>
            <a:ext cx="11062502" cy="7230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5000">
                <a:solidFill>
                  <a:srgbClr val="1D4339"/>
                </a:solidFill>
              </a:rPr>
              <a:t>Iconos de apoyo / </a:t>
            </a:r>
            <a:r>
              <a:rPr lang="es-CO" sz="2400" i="1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BLANCO</a:t>
            </a:r>
            <a:endParaRPr lang="es-CO" sz="24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5415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61126" y="1018633"/>
            <a:ext cx="10210800" cy="450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6" name="Imagen 15" descr="Forma&#10;&#10;Descripción generada automáticamente con confianza baja">
            <a:extLst>
              <a:ext uri="{FF2B5EF4-FFF2-40B4-BE49-F238E27FC236}">
                <a16:creationId xmlns:a16="http://schemas.microsoft.com/office/drawing/2014/main" id="{88696801-F3EF-E346-A1D4-70FCA10C609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61126" y="1417796"/>
            <a:ext cx="1003092" cy="1003092"/>
          </a:xfrm>
          <a:prstGeom prst="rect">
            <a:avLst/>
          </a:prstGeom>
        </p:spPr>
      </p:pic>
      <p:pic>
        <p:nvPicPr>
          <p:cNvPr id="20" name="Imagen 19" descr="Forma&#10;&#10;Descripción generada automáticamente con confianza baja">
            <a:extLst>
              <a:ext uri="{FF2B5EF4-FFF2-40B4-BE49-F238E27FC236}">
                <a16:creationId xmlns:a16="http://schemas.microsoft.com/office/drawing/2014/main" id="{E9F8083E-5074-F640-BFC1-6C11914116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51" y="5482150"/>
            <a:ext cx="971186" cy="971186"/>
          </a:xfrm>
          <a:prstGeom prst="rect">
            <a:avLst/>
          </a:prstGeom>
        </p:spPr>
      </p:pic>
      <p:pic>
        <p:nvPicPr>
          <p:cNvPr id="22" name="Imagen 21" descr="Forma&#10;&#10;Descripción generada automáticamente con confianza baja">
            <a:extLst>
              <a:ext uri="{FF2B5EF4-FFF2-40B4-BE49-F238E27FC236}">
                <a16:creationId xmlns:a16="http://schemas.microsoft.com/office/drawing/2014/main" id="{BD159A9D-78B0-A34E-A46C-CF4D7C93EE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0536" y="4438044"/>
            <a:ext cx="971186" cy="971186"/>
          </a:xfrm>
          <a:prstGeom prst="rect">
            <a:avLst/>
          </a:prstGeom>
        </p:spPr>
      </p:pic>
      <p:pic>
        <p:nvPicPr>
          <p:cNvPr id="24" name="Imagen 23" descr="Forma&#10;&#10;Descripción generada automáticamente con confianza baja">
            <a:extLst>
              <a:ext uri="{FF2B5EF4-FFF2-40B4-BE49-F238E27FC236}">
                <a16:creationId xmlns:a16="http://schemas.microsoft.com/office/drawing/2014/main" id="{4950DD95-35CF-8F46-8C2C-5A4FC0AB96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5619" y="4438044"/>
            <a:ext cx="971186" cy="971186"/>
          </a:xfrm>
          <a:prstGeom prst="rect">
            <a:avLst/>
          </a:prstGeom>
        </p:spPr>
      </p:pic>
      <p:pic>
        <p:nvPicPr>
          <p:cNvPr id="26" name="Imagen 25" descr="Forma&#10;&#10;Descripción generada automáticamente con confianza baja">
            <a:extLst>
              <a:ext uri="{FF2B5EF4-FFF2-40B4-BE49-F238E27FC236}">
                <a16:creationId xmlns:a16="http://schemas.microsoft.com/office/drawing/2014/main" id="{88D3EF4F-A8BE-2747-AE84-AA6232DCD80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0701" y="4438044"/>
            <a:ext cx="971186" cy="971186"/>
          </a:xfrm>
          <a:prstGeom prst="rect">
            <a:avLst/>
          </a:prstGeom>
        </p:spPr>
      </p:pic>
      <p:pic>
        <p:nvPicPr>
          <p:cNvPr id="28" name="Imagen 27" descr="Forma&#10;&#10;Descripción generada automáticamente con confianza baja">
            <a:extLst>
              <a:ext uri="{FF2B5EF4-FFF2-40B4-BE49-F238E27FC236}">
                <a16:creationId xmlns:a16="http://schemas.microsoft.com/office/drawing/2014/main" id="{9FB00470-B5C1-5D49-BD9F-06174D1791C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783" y="4438044"/>
            <a:ext cx="971186" cy="971186"/>
          </a:xfrm>
          <a:prstGeom prst="rect">
            <a:avLst/>
          </a:prstGeom>
        </p:spPr>
      </p:pic>
      <p:pic>
        <p:nvPicPr>
          <p:cNvPr id="30" name="Imagen 29" descr="Forma&#10;&#10;Descripción generada automáticamente con confianza baja">
            <a:extLst>
              <a:ext uri="{FF2B5EF4-FFF2-40B4-BE49-F238E27FC236}">
                <a16:creationId xmlns:a16="http://schemas.microsoft.com/office/drawing/2014/main" id="{E8ED0219-E17D-FC4C-921A-38A56033ADA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0865" y="4438044"/>
            <a:ext cx="971186" cy="971186"/>
          </a:xfrm>
          <a:prstGeom prst="rect">
            <a:avLst/>
          </a:prstGeom>
        </p:spPr>
      </p:pic>
      <p:pic>
        <p:nvPicPr>
          <p:cNvPr id="32" name="Imagen 31" descr="Forma&#10;&#10;Descripción generada automáticamente con confianza baja">
            <a:extLst>
              <a:ext uri="{FF2B5EF4-FFF2-40B4-BE49-F238E27FC236}">
                <a16:creationId xmlns:a16="http://schemas.microsoft.com/office/drawing/2014/main" id="{C737FE51-D979-E040-BA2B-E96F82DB3FE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5947" y="4438044"/>
            <a:ext cx="971186" cy="971186"/>
          </a:xfrm>
          <a:prstGeom prst="rect">
            <a:avLst/>
          </a:prstGeom>
        </p:spPr>
      </p:pic>
      <p:pic>
        <p:nvPicPr>
          <p:cNvPr id="34" name="Imagen 33" descr="Forma&#10;&#10;Descripción generada automáticamente con confianza baja">
            <a:extLst>
              <a:ext uri="{FF2B5EF4-FFF2-40B4-BE49-F238E27FC236}">
                <a16:creationId xmlns:a16="http://schemas.microsoft.com/office/drawing/2014/main" id="{BE2E6F24-42D6-4C48-95B2-F5E781EB5D9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1029" y="4438044"/>
            <a:ext cx="971186" cy="971186"/>
          </a:xfrm>
          <a:prstGeom prst="rect">
            <a:avLst/>
          </a:prstGeom>
        </p:spPr>
      </p:pic>
      <p:pic>
        <p:nvPicPr>
          <p:cNvPr id="36" name="Imagen 35" descr="Forma&#10;&#10;Descripción generada automáticamente con confianza baja">
            <a:extLst>
              <a:ext uri="{FF2B5EF4-FFF2-40B4-BE49-F238E27FC236}">
                <a16:creationId xmlns:a16="http://schemas.microsoft.com/office/drawing/2014/main" id="{CE126DE7-215E-8243-B67B-2B4886E6703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6111" y="4438044"/>
            <a:ext cx="971186" cy="971186"/>
          </a:xfrm>
          <a:prstGeom prst="rect">
            <a:avLst/>
          </a:prstGeom>
        </p:spPr>
      </p:pic>
      <p:pic>
        <p:nvPicPr>
          <p:cNvPr id="38" name="Imagen 37" descr="Forma&#10;&#10;Descripción generada automáticamente con confianza baja">
            <a:extLst>
              <a:ext uri="{FF2B5EF4-FFF2-40B4-BE49-F238E27FC236}">
                <a16:creationId xmlns:a16="http://schemas.microsoft.com/office/drawing/2014/main" id="{4D050E43-BD0B-7E4F-AFCA-613710E67F3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1193" y="4438044"/>
            <a:ext cx="971186" cy="971186"/>
          </a:xfrm>
          <a:prstGeom prst="rect">
            <a:avLst/>
          </a:prstGeom>
        </p:spPr>
      </p:pic>
      <p:pic>
        <p:nvPicPr>
          <p:cNvPr id="40" name="Imagen 39" descr="Forma&#10;&#10;Descripción generada automáticamente con confianza baja">
            <a:extLst>
              <a:ext uri="{FF2B5EF4-FFF2-40B4-BE49-F238E27FC236}">
                <a16:creationId xmlns:a16="http://schemas.microsoft.com/office/drawing/2014/main" id="{FFBE938E-DE5A-0E43-9C2E-3535B0C773E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6275" y="4438044"/>
            <a:ext cx="971186" cy="971186"/>
          </a:xfrm>
          <a:prstGeom prst="rect">
            <a:avLst/>
          </a:prstGeom>
        </p:spPr>
      </p:pic>
      <p:pic>
        <p:nvPicPr>
          <p:cNvPr id="42" name="Imagen 41" descr="Forma&#10;&#10;Descripción generada automáticamente con confianza baja">
            <a:extLst>
              <a:ext uri="{FF2B5EF4-FFF2-40B4-BE49-F238E27FC236}">
                <a16:creationId xmlns:a16="http://schemas.microsoft.com/office/drawing/2014/main" id="{80AFE64A-CBEC-0A43-8822-01C27DB6C7B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357" y="4438044"/>
            <a:ext cx="971186" cy="971186"/>
          </a:xfrm>
          <a:prstGeom prst="rect">
            <a:avLst/>
          </a:prstGeom>
        </p:spPr>
      </p:pic>
      <p:pic>
        <p:nvPicPr>
          <p:cNvPr id="44" name="Imagen 43" descr="Forma&#10;&#10;Descripción generada automáticamente con confianza baja">
            <a:extLst>
              <a:ext uri="{FF2B5EF4-FFF2-40B4-BE49-F238E27FC236}">
                <a16:creationId xmlns:a16="http://schemas.microsoft.com/office/drawing/2014/main" id="{D11CDF9A-43A1-6447-8312-CEB52CA8F8D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3229" y="3515656"/>
            <a:ext cx="971186" cy="971186"/>
          </a:xfrm>
          <a:prstGeom prst="rect">
            <a:avLst/>
          </a:prstGeom>
        </p:spPr>
      </p:pic>
      <p:pic>
        <p:nvPicPr>
          <p:cNvPr id="46" name="Imagen 45" descr="Forma&#10;&#10;Descripción generada automáticamente con confianza baja">
            <a:extLst>
              <a:ext uri="{FF2B5EF4-FFF2-40B4-BE49-F238E27FC236}">
                <a16:creationId xmlns:a16="http://schemas.microsoft.com/office/drawing/2014/main" id="{4A5CF8ED-DFD7-BA4D-884E-CAA35E5E435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7336" y="3515656"/>
            <a:ext cx="971186" cy="971186"/>
          </a:xfrm>
          <a:prstGeom prst="rect">
            <a:avLst/>
          </a:prstGeom>
        </p:spPr>
      </p:pic>
      <p:pic>
        <p:nvPicPr>
          <p:cNvPr id="48" name="Imagen 47" descr="Forma&#10;&#10;Descripción generada automáticamente con confianza baja">
            <a:extLst>
              <a:ext uri="{FF2B5EF4-FFF2-40B4-BE49-F238E27FC236}">
                <a16:creationId xmlns:a16="http://schemas.microsoft.com/office/drawing/2014/main" id="{E4993074-598C-6043-8E64-9CED8D2B296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1439" y="3515656"/>
            <a:ext cx="971186" cy="971186"/>
          </a:xfrm>
          <a:prstGeom prst="rect">
            <a:avLst/>
          </a:prstGeom>
        </p:spPr>
      </p:pic>
      <p:pic>
        <p:nvPicPr>
          <p:cNvPr id="50" name="Imagen 49" descr="Forma&#10;&#10;Descripción generada automáticamente con confianza baja">
            <a:extLst>
              <a:ext uri="{FF2B5EF4-FFF2-40B4-BE49-F238E27FC236}">
                <a16:creationId xmlns:a16="http://schemas.microsoft.com/office/drawing/2014/main" id="{A364E7B0-988F-8E47-BA43-5C8BF50F45B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542" y="3515656"/>
            <a:ext cx="971186" cy="971186"/>
          </a:xfrm>
          <a:prstGeom prst="rect">
            <a:avLst/>
          </a:prstGeom>
        </p:spPr>
      </p:pic>
      <p:pic>
        <p:nvPicPr>
          <p:cNvPr id="52" name="Imagen 51" descr="Forma&#10;&#10;Descripción generada automáticamente con confianza baja">
            <a:extLst>
              <a:ext uri="{FF2B5EF4-FFF2-40B4-BE49-F238E27FC236}">
                <a16:creationId xmlns:a16="http://schemas.microsoft.com/office/drawing/2014/main" id="{1DD4782C-EB71-3742-8CFD-28B6B1E8D66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9645" y="3515656"/>
            <a:ext cx="971186" cy="971186"/>
          </a:xfrm>
          <a:prstGeom prst="rect">
            <a:avLst/>
          </a:prstGeom>
        </p:spPr>
      </p:pic>
      <p:pic>
        <p:nvPicPr>
          <p:cNvPr id="54" name="Imagen 53" descr="Forma&#10;&#10;Descripción generada automáticamente con confianza baja">
            <a:extLst>
              <a:ext uri="{FF2B5EF4-FFF2-40B4-BE49-F238E27FC236}">
                <a16:creationId xmlns:a16="http://schemas.microsoft.com/office/drawing/2014/main" id="{9505C123-68B9-8F42-BA54-6051FA745D4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3748" y="3515656"/>
            <a:ext cx="971186" cy="971186"/>
          </a:xfrm>
          <a:prstGeom prst="rect">
            <a:avLst/>
          </a:prstGeom>
        </p:spPr>
      </p:pic>
      <p:pic>
        <p:nvPicPr>
          <p:cNvPr id="56" name="Imagen 55" descr="Forma&#10;&#10;Descripción generada automáticamente con confianza baja">
            <a:extLst>
              <a:ext uri="{FF2B5EF4-FFF2-40B4-BE49-F238E27FC236}">
                <a16:creationId xmlns:a16="http://schemas.microsoft.com/office/drawing/2014/main" id="{B1D2E77D-A8A6-A846-A76E-2C93A9C20043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7851" y="3515656"/>
            <a:ext cx="971186" cy="971186"/>
          </a:xfrm>
          <a:prstGeom prst="rect">
            <a:avLst/>
          </a:prstGeom>
        </p:spPr>
      </p:pic>
      <p:pic>
        <p:nvPicPr>
          <p:cNvPr id="58" name="Imagen 57" descr="Forma&#10;&#10;Descripción generada automáticamente con confianza baja">
            <a:extLst>
              <a:ext uri="{FF2B5EF4-FFF2-40B4-BE49-F238E27FC236}">
                <a16:creationId xmlns:a16="http://schemas.microsoft.com/office/drawing/2014/main" id="{7D4D767F-A4D6-024F-AF64-C9EBCF47A188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1954" y="3515656"/>
            <a:ext cx="971186" cy="971186"/>
          </a:xfrm>
          <a:prstGeom prst="rect">
            <a:avLst/>
          </a:prstGeom>
        </p:spPr>
      </p:pic>
      <p:pic>
        <p:nvPicPr>
          <p:cNvPr id="60" name="Imagen 59" descr="Forma&#10;&#10;Descripción generada automáticamente con confianza baja">
            <a:extLst>
              <a:ext uri="{FF2B5EF4-FFF2-40B4-BE49-F238E27FC236}">
                <a16:creationId xmlns:a16="http://schemas.microsoft.com/office/drawing/2014/main" id="{FB9FEF35-5BAF-FD44-B17E-025D640D7AB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6057" y="3515656"/>
            <a:ext cx="971186" cy="971186"/>
          </a:xfrm>
          <a:prstGeom prst="rect">
            <a:avLst/>
          </a:prstGeom>
        </p:spPr>
      </p:pic>
      <p:pic>
        <p:nvPicPr>
          <p:cNvPr id="62" name="Imagen 61" descr="Forma&#10;&#10;Descripción generada automáticamente con confianza baja">
            <a:extLst>
              <a:ext uri="{FF2B5EF4-FFF2-40B4-BE49-F238E27FC236}">
                <a16:creationId xmlns:a16="http://schemas.microsoft.com/office/drawing/2014/main" id="{B9E9163D-654D-D445-B08B-A4B4B8DE21D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0160" y="3515656"/>
            <a:ext cx="971186" cy="971186"/>
          </a:xfrm>
          <a:prstGeom prst="rect">
            <a:avLst/>
          </a:prstGeom>
        </p:spPr>
      </p:pic>
      <p:pic>
        <p:nvPicPr>
          <p:cNvPr id="64" name="Imagen 63" descr="Forma&#10;&#10;Descripción generada automáticamente con confianza baja">
            <a:extLst>
              <a:ext uri="{FF2B5EF4-FFF2-40B4-BE49-F238E27FC236}">
                <a16:creationId xmlns:a16="http://schemas.microsoft.com/office/drawing/2014/main" id="{0AF22AAA-F169-3040-8C88-CB68F07FCADD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263" y="3515656"/>
            <a:ext cx="971186" cy="971186"/>
          </a:xfrm>
          <a:prstGeom prst="rect">
            <a:avLst/>
          </a:prstGeom>
        </p:spPr>
      </p:pic>
      <p:pic>
        <p:nvPicPr>
          <p:cNvPr id="66" name="Imagen 65" descr="Forma&#10;&#10;Descripción generada automáticamente con confianza baja">
            <a:extLst>
              <a:ext uri="{FF2B5EF4-FFF2-40B4-BE49-F238E27FC236}">
                <a16:creationId xmlns:a16="http://schemas.microsoft.com/office/drawing/2014/main" id="{00C9BEFC-2536-2846-BE80-3803620106CF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3229" y="2440389"/>
            <a:ext cx="971186" cy="971186"/>
          </a:xfrm>
          <a:prstGeom prst="rect">
            <a:avLst/>
          </a:prstGeom>
        </p:spPr>
      </p:pic>
      <p:pic>
        <p:nvPicPr>
          <p:cNvPr id="68" name="Imagen 67" descr="Forma&#10;&#10;Descripción generada automáticamente con confianza baja">
            <a:extLst>
              <a:ext uri="{FF2B5EF4-FFF2-40B4-BE49-F238E27FC236}">
                <a16:creationId xmlns:a16="http://schemas.microsoft.com/office/drawing/2014/main" id="{317FC731-F2C1-6842-A150-9EB5BDA6B09A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6931" y="2440389"/>
            <a:ext cx="971186" cy="971186"/>
          </a:xfrm>
          <a:prstGeom prst="rect">
            <a:avLst/>
          </a:prstGeom>
        </p:spPr>
      </p:pic>
      <p:pic>
        <p:nvPicPr>
          <p:cNvPr id="70" name="Imagen 69" descr="Forma&#10;&#10;Descripción generada automáticamente con confianza baja">
            <a:extLst>
              <a:ext uri="{FF2B5EF4-FFF2-40B4-BE49-F238E27FC236}">
                <a16:creationId xmlns:a16="http://schemas.microsoft.com/office/drawing/2014/main" id="{76BCF188-8319-0846-A8DA-206A5EF90FFE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1956" y="2440389"/>
            <a:ext cx="971186" cy="971186"/>
          </a:xfrm>
          <a:prstGeom prst="rect">
            <a:avLst/>
          </a:prstGeom>
        </p:spPr>
      </p:pic>
      <p:pic>
        <p:nvPicPr>
          <p:cNvPr id="72" name="Imagen 71" descr="Forma&#10;&#10;Descripción generada automáticamente con confianza baja">
            <a:extLst>
              <a:ext uri="{FF2B5EF4-FFF2-40B4-BE49-F238E27FC236}">
                <a16:creationId xmlns:a16="http://schemas.microsoft.com/office/drawing/2014/main" id="{002B6649-F3B2-8C47-BA9C-6821B8522725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6767" y="2440389"/>
            <a:ext cx="971186" cy="971186"/>
          </a:xfrm>
          <a:prstGeom prst="rect">
            <a:avLst/>
          </a:prstGeom>
        </p:spPr>
      </p:pic>
      <p:pic>
        <p:nvPicPr>
          <p:cNvPr id="74" name="Imagen 73" descr="Forma&#10;&#10;Descripción generada automáticamente con confianza baja">
            <a:extLst>
              <a:ext uri="{FF2B5EF4-FFF2-40B4-BE49-F238E27FC236}">
                <a16:creationId xmlns:a16="http://schemas.microsoft.com/office/drawing/2014/main" id="{9EDF4A37-56A7-E94A-BE09-59DBE66067EA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5581" y="2440389"/>
            <a:ext cx="971186" cy="971186"/>
          </a:xfrm>
          <a:prstGeom prst="rect">
            <a:avLst/>
          </a:prstGeom>
        </p:spPr>
      </p:pic>
      <p:pic>
        <p:nvPicPr>
          <p:cNvPr id="76" name="Imagen 75" descr="Forma&#10;&#10;Descripción generada automáticamente con confianza baja">
            <a:extLst>
              <a:ext uri="{FF2B5EF4-FFF2-40B4-BE49-F238E27FC236}">
                <a16:creationId xmlns:a16="http://schemas.microsoft.com/office/drawing/2014/main" id="{0C8989CA-4817-854E-8CB7-C793CCE8E9A3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512" y="2440389"/>
            <a:ext cx="971186" cy="971186"/>
          </a:xfrm>
          <a:prstGeom prst="rect">
            <a:avLst/>
          </a:prstGeom>
        </p:spPr>
      </p:pic>
      <p:pic>
        <p:nvPicPr>
          <p:cNvPr id="78" name="Imagen 77" descr="Forma&#10;&#10;Descripción generada automáticamente con confianza baja">
            <a:extLst>
              <a:ext uri="{FF2B5EF4-FFF2-40B4-BE49-F238E27FC236}">
                <a16:creationId xmlns:a16="http://schemas.microsoft.com/office/drawing/2014/main" id="{819DCFA0-798E-3E44-AA9D-7CC487C737FF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35" y="2440389"/>
            <a:ext cx="971186" cy="971186"/>
          </a:xfrm>
          <a:prstGeom prst="rect">
            <a:avLst/>
          </a:prstGeom>
        </p:spPr>
      </p:pic>
      <p:pic>
        <p:nvPicPr>
          <p:cNvPr id="80" name="Imagen 79" descr="Forma&#10;&#10;Descripción generada automáticamente con confianza baja">
            <a:extLst>
              <a:ext uri="{FF2B5EF4-FFF2-40B4-BE49-F238E27FC236}">
                <a16:creationId xmlns:a16="http://schemas.microsoft.com/office/drawing/2014/main" id="{C19F7A05-C521-B741-8E1B-EABE98CA969E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4156" y="2440389"/>
            <a:ext cx="971186" cy="971186"/>
          </a:xfrm>
          <a:prstGeom prst="rect">
            <a:avLst/>
          </a:prstGeom>
        </p:spPr>
      </p:pic>
      <p:pic>
        <p:nvPicPr>
          <p:cNvPr id="82" name="Imagen 81" descr="Forma&#10;&#10;Descripción generada automáticamente con confianza baja">
            <a:extLst>
              <a:ext uri="{FF2B5EF4-FFF2-40B4-BE49-F238E27FC236}">
                <a16:creationId xmlns:a16="http://schemas.microsoft.com/office/drawing/2014/main" id="{1A919894-A055-4C4A-A262-8CCE20F60A2B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6777" y="2440389"/>
            <a:ext cx="971186" cy="971186"/>
          </a:xfrm>
          <a:prstGeom prst="rect">
            <a:avLst/>
          </a:prstGeom>
        </p:spPr>
      </p:pic>
      <p:pic>
        <p:nvPicPr>
          <p:cNvPr id="84" name="Imagen 83" descr="Forma&#10;&#10;Descripción generada automáticamente con confianza baja">
            <a:extLst>
              <a:ext uri="{FF2B5EF4-FFF2-40B4-BE49-F238E27FC236}">
                <a16:creationId xmlns:a16="http://schemas.microsoft.com/office/drawing/2014/main" id="{4ABF4005-3C25-CA4D-BB99-F53F3C275C35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00" y="2440389"/>
            <a:ext cx="971186" cy="971186"/>
          </a:xfrm>
          <a:prstGeom prst="rect">
            <a:avLst/>
          </a:prstGeom>
        </p:spPr>
      </p:pic>
      <p:pic>
        <p:nvPicPr>
          <p:cNvPr id="86" name="Imagen 85" descr="Forma&#10;&#10;Descripción generada automáticamente con confianza baja">
            <a:extLst>
              <a:ext uri="{FF2B5EF4-FFF2-40B4-BE49-F238E27FC236}">
                <a16:creationId xmlns:a16="http://schemas.microsoft.com/office/drawing/2014/main" id="{43117698-B3D3-A343-AB87-C6ED3C02EE72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034" y="2440389"/>
            <a:ext cx="971186" cy="971186"/>
          </a:xfrm>
          <a:prstGeom prst="rect">
            <a:avLst/>
          </a:prstGeom>
        </p:spPr>
      </p:pic>
      <p:pic>
        <p:nvPicPr>
          <p:cNvPr id="88" name="Imagen 87" descr="Forma&#10;&#10;Descripción generada automáticamente con confianza baja">
            <a:extLst>
              <a:ext uri="{FF2B5EF4-FFF2-40B4-BE49-F238E27FC236}">
                <a16:creationId xmlns:a16="http://schemas.microsoft.com/office/drawing/2014/main" id="{BBEE9B48-94EF-2343-A4A0-FF949271E5F5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2800" y="1433749"/>
            <a:ext cx="971186" cy="971186"/>
          </a:xfrm>
          <a:prstGeom prst="rect">
            <a:avLst/>
          </a:prstGeom>
        </p:spPr>
      </p:pic>
      <p:pic>
        <p:nvPicPr>
          <p:cNvPr id="90" name="Imagen 89" descr="Forma&#10;&#10;Descripción generada automáticamente con confianza baja">
            <a:extLst>
              <a:ext uri="{FF2B5EF4-FFF2-40B4-BE49-F238E27FC236}">
                <a16:creationId xmlns:a16="http://schemas.microsoft.com/office/drawing/2014/main" id="{05E82801-B8DC-FB47-8CE7-CE811F0077B2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7825" y="1433749"/>
            <a:ext cx="971186" cy="971186"/>
          </a:xfrm>
          <a:prstGeom prst="rect">
            <a:avLst/>
          </a:prstGeom>
        </p:spPr>
      </p:pic>
      <p:pic>
        <p:nvPicPr>
          <p:cNvPr id="92" name="Imagen 91" descr="Forma&#10;&#10;Descripción generada automáticamente con confianza baja">
            <a:extLst>
              <a:ext uri="{FF2B5EF4-FFF2-40B4-BE49-F238E27FC236}">
                <a16:creationId xmlns:a16="http://schemas.microsoft.com/office/drawing/2014/main" id="{AA29F57F-7250-3F47-9784-DB7A6447B73E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2848" y="1433749"/>
            <a:ext cx="971186" cy="971186"/>
          </a:xfrm>
          <a:prstGeom prst="rect">
            <a:avLst/>
          </a:prstGeom>
        </p:spPr>
      </p:pic>
      <p:pic>
        <p:nvPicPr>
          <p:cNvPr id="94" name="Imagen 93" descr="Forma&#10;&#10;Descripción generada automáticamente con confianza baja">
            <a:extLst>
              <a:ext uri="{FF2B5EF4-FFF2-40B4-BE49-F238E27FC236}">
                <a16:creationId xmlns:a16="http://schemas.microsoft.com/office/drawing/2014/main" id="{59034501-1DD2-2044-8D5E-99F41E031637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7871" y="1433749"/>
            <a:ext cx="971186" cy="971186"/>
          </a:xfrm>
          <a:prstGeom prst="rect">
            <a:avLst/>
          </a:prstGeom>
        </p:spPr>
      </p:pic>
      <p:pic>
        <p:nvPicPr>
          <p:cNvPr id="96" name="Imagen 95" descr="Forma&#10;&#10;Descripción generada automáticamente con confianza baja">
            <a:extLst>
              <a:ext uri="{FF2B5EF4-FFF2-40B4-BE49-F238E27FC236}">
                <a16:creationId xmlns:a16="http://schemas.microsoft.com/office/drawing/2014/main" id="{BFAB208F-2246-9744-91E1-CAE88171ECB8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894" y="1433749"/>
            <a:ext cx="971186" cy="971186"/>
          </a:xfrm>
          <a:prstGeom prst="rect">
            <a:avLst/>
          </a:prstGeom>
        </p:spPr>
      </p:pic>
      <p:pic>
        <p:nvPicPr>
          <p:cNvPr id="98" name="Imagen 97" descr="Forma&#10;&#10;Descripción generada automáticamente con confianza baja">
            <a:extLst>
              <a:ext uri="{FF2B5EF4-FFF2-40B4-BE49-F238E27FC236}">
                <a16:creationId xmlns:a16="http://schemas.microsoft.com/office/drawing/2014/main" id="{150D960D-1DB4-BA4C-AA18-DE32A7B3F09A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917" y="1433749"/>
            <a:ext cx="971186" cy="971186"/>
          </a:xfrm>
          <a:prstGeom prst="rect">
            <a:avLst/>
          </a:prstGeom>
        </p:spPr>
      </p:pic>
      <p:pic>
        <p:nvPicPr>
          <p:cNvPr id="100" name="Imagen 99" descr="Forma&#10;&#10;Descripción generada automáticamente con confianza baja">
            <a:extLst>
              <a:ext uri="{FF2B5EF4-FFF2-40B4-BE49-F238E27FC236}">
                <a16:creationId xmlns:a16="http://schemas.microsoft.com/office/drawing/2014/main" id="{E6FD69A1-EAC2-3E47-AC6E-4729389E35EF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940" y="1433749"/>
            <a:ext cx="971186" cy="971186"/>
          </a:xfrm>
          <a:prstGeom prst="rect">
            <a:avLst/>
          </a:prstGeom>
        </p:spPr>
      </p:pic>
      <p:pic>
        <p:nvPicPr>
          <p:cNvPr id="102" name="Imagen 101" descr="Forma&#10;&#10;Descripción generada automáticamente con confianza baja">
            <a:extLst>
              <a:ext uri="{FF2B5EF4-FFF2-40B4-BE49-F238E27FC236}">
                <a16:creationId xmlns:a16="http://schemas.microsoft.com/office/drawing/2014/main" id="{1AE40BD9-5E0F-D946-8947-B3FA11EC8B8E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7963" y="1433749"/>
            <a:ext cx="971186" cy="971186"/>
          </a:xfrm>
          <a:prstGeom prst="rect">
            <a:avLst/>
          </a:prstGeom>
        </p:spPr>
      </p:pic>
      <p:pic>
        <p:nvPicPr>
          <p:cNvPr id="104" name="Imagen 103" descr="Forma&#10;&#10;Descripción generada automáticamente con confianza baja">
            <a:extLst>
              <a:ext uri="{FF2B5EF4-FFF2-40B4-BE49-F238E27FC236}">
                <a16:creationId xmlns:a16="http://schemas.microsoft.com/office/drawing/2014/main" id="{FC37D85A-6F41-164E-AA61-CA563218D514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2986" y="1433749"/>
            <a:ext cx="971186" cy="971186"/>
          </a:xfrm>
          <a:prstGeom prst="rect">
            <a:avLst/>
          </a:prstGeom>
        </p:spPr>
      </p:pic>
      <p:pic>
        <p:nvPicPr>
          <p:cNvPr id="106" name="Imagen 105" descr="Forma&#10;&#10;Descripción generada automáticamente con confianza baja">
            <a:extLst>
              <a:ext uri="{FF2B5EF4-FFF2-40B4-BE49-F238E27FC236}">
                <a16:creationId xmlns:a16="http://schemas.microsoft.com/office/drawing/2014/main" id="{5413A7AE-5918-AB41-AD16-108505142F96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009" y="1433749"/>
            <a:ext cx="971186" cy="971186"/>
          </a:xfrm>
          <a:prstGeom prst="rect">
            <a:avLst/>
          </a:prstGeom>
        </p:spPr>
      </p:pic>
      <p:pic>
        <p:nvPicPr>
          <p:cNvPr id="107" name="Imagen 106" descr="Forma&#10;&#10;Descripción generada automáticamente con confianza baja">
            <a:extLst>
              <a:ext uri="{FF2B5EF4-FFF2-40B4-BE49-F238E27FC236}">
                <a16:creationId xmlns:a16="http://schemas.microsoft.com/office/drawing/2014/main" id="{23DFFD24-16C2-5C4B-A2D5-8C6A98CB715E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8522" y="5482150"/>
            <a:ext cx="971186" cy="971186"/>
          </a:xfrm>
          <a:prstGeom prst="rect">
            <a:avLst/>
          </a:prstGeom>
        </p:spPr>
      </p:pic>
      <p:pic>
        <p:nvPicPr>
          <p:cNvPr id="108" name="Imagen 107" descr="Forma&#10;&#10;Descripción generada automáticamente con confianza baja">
            <a:extLst>
              <a:ext uri="{FF2B5EF4-FFF2-40B4-BE49-F238E27FC236}">
                <a16:creationId xmlns:a16="http://schemas.microsoft.com/office/drawing/2014/main" id="{CC1D47D1-95A7-C242-9787-ADAC2B3A2EAD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904" y="5482150"/>
            <a:ext cx="971186" cy="971186"/>
          </a:xfrm>
          <a:prstGeom prst="rect">
            <a:avLst/>
          </a:prstGeom>
        </p:spPr>
      </p:pic>
      <p:pic>
        <p:nvPicPr>
          <p:cNvPr id="109" name="Imagen 108" descr="Forma&#10;&#10;Descripción generada automáticamente con confianza baja">
            <a:extLst>
              <a:ext uri="{FF2B5EF4-FFF2-40B4-BE49-F238E27FC236}">
                <a16:creationId xmlns:a16="http://schemas.microsoft.com/office/drawing/2014/main" id="{CDB54BEB-AE9B-DB4D-B48F-C82938C5B2BA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2987" y="5482150"/>
            <a:ext cx="971186" cy="971186"/>
          </a:xfrm>
          <a:prstGeom prst="rect">
            <a:avLst/>
          </a:prstGeom>
        </p:spPr>
      </p:pic>
      <p:pic>
        <p:nvPicPr>
          <p:cNvPr id="110" name="Imagen 109" descr="Forma&#10;&#10;Descripción generada automáticamente con confianza baja">
            <a:extLst>
              <a:ext uri="{FF2B5EF4-FFF2-40B4-BE49-F238E27FC236}">
                <a16:creationId xmlns:a16="http://schemas.microsoft.com/office/drawing/2014/main" id="{13372B2C-EC85-3F44-B533-1EAFF16E6462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284" y="5482150"/>
            <a:ext cx="971186" cy="971186"/>
          </a:xfrm>
          <a:prstGeom prst="rect">
            <a:avLst/>
          </a:prstGeom>
        </p:spPr>
      </p:pic>
      <p:pic>
        <p:nvPicPr>
          <p:cNvPr id="111" name="Imagen 110" descr="Forma&#10;&#10;Descripción generada automáticamente con confianza baja">
            <a:extLst>
              <a:ext uri="{FF2B5EF4-FFF2-40B4-BE49-F238E27FC236}">
                <a16:creationId xmlns:a16="http://schemas.microsoft.com/office/drawing/2014/main" id="{299D3B5E-B919-B54B-B382-744922DA3F06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3590" y="5482150"/>
            <a:ext cx="971186" cy="971186"/>
          </a:xfrm>
          <a:prstGeom prst="rect">
            <a:avLst/>
          </a:prstGeom>
        </p:spPr>
      </p:pic>
      <p:pic>
        <p:nvPicPr>
          <p:cNvPr id="112" name="Imagen 111" descr="Forma&#10;&#10;Descripción generada automáticamente con confianza baja">
            <a:extLst>
              <a:ext uri="{FF2B5EF4-FFF2-40B4-BE49-F238E27FC236}">
                <a16:creationId xmlns:a16="http://schemas.microsoft.com/office/drawing/2014/main" id="{A762DEFA-285E-8846-BB1F-F2ECEDDAD4B1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896" y="5482150"/>
            <a:ext cx="971186" cy="971186"/>
          </a:xfrm>
          <a:prstGeom prst="rect">
            <a:avLst/>
          </a:prstGeom>
        </p:spPr>
      </p:pic>
      <p:pic>
        <p:nvPicPr>
          <p:cNvPr id="113" name="Imagen 112" descr="Forma&#10;&#10;Descripción generada automáticamente con confianza baja">
            <a:extLst>
              <a:ext uri="{FF2B5EF4-FFF2-40B4-BE49-F238E27FC236}">
                <a16:creationId xmlns:a16="http://schemas.microsoft.com/office/drawing/2014/main" id="{6B91F086-66B9-D24A-BCF4-1CD625A9EE2D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7238" y="5482150"/>
            <a:ext cx="971186" cy="971186"/>
          </a:xfrm>
          <a:prstGeom prst="rect">
            <a:avLst/>
          </a:prstGeom>
        </p:spPr>
      </p:pic>
      <p:pic>
        <p:nvPicPr>
          <p:cNvPr id="114" name="Imagen 113" descr="Forma&#10;&#10;Descripción generada automáticamente con confianza baja">
            <a:extLst>
              <a:ext uri="{FF2B5EF4-FFF2-40B4-BE49-F238E27FC236}">
                <a16:creationId xmlns:a16="http://schemas.microsoft.com/office/drawing/2014/main" id="{25C14713-268E-C940-96E4-80A70BECD78F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5429" y="5482150"/>
            <a:ext cx="971186" cy="971186"/>
          </a:xfrm>
          <a:prstGeom prst="rect">
            <a:avLst/>
          </a:prstGeom>
        </p:spPr>
      </p:pic>
      <p:pic>
        <p:nvPicPr>
          <p:cNvPr id="115" name="Imagen 114" descr="Forma&#10;&#10;Descripción generada automáticamente con confianza baja">
            <a:extLst>
              <a:ext uri="{FF2B5EF4-FFF2-40B4-BE49-F238E27FC236}">
                <a16:creationId xmlns:a16="http://schemas.microsoft.com/office/drawing/2014/main" id="{6556D140-D129-8540-A15C-DF0201BB3BB0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9771" y="5482150"/>
            <a:ext cx="971186" cy="971186"/>
          </a:xfrm>
          <a:prstGeom prst="rect">
            <a:avLst/>
          </a:prstGeom>
        </p:spPr>
      </p:pic>
      <p:pic>
        <p:nvPicPr>
          <p:cNvPr id="116" name="Imagen 115" descr="Forma&#10;&#10;Descripción generada automáticamente con confianza baja">
            <a:extLst>
              <a:ext uri="{FF2B5EF4-FFF2-40B4-BE49-F238E27FC236}">
                <a16:creationId xmlns:a16="http://schemas.microsoft.com/office/drawing/2014/main" id="{66C9AEA3-6470-874E-A1CA-95A4236ED10E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751" y="5482150"/>
            <a:ext cx="971186" cy="971186"/>
          </a:xfrm>
          <a:prstGeom prst="rect">
            <a:avLst/>
          </a:prstGeom>
        </p:spPr>
      </p:pic>
      <p:sp>
        <p:nvSpPr>
          <p:cNvPr id="65" name="Título 1">
            <a:extLst>
              <a:ext uri="{FF2B5EF4-FFF2-40B4-BE49-F238E27FC236}">
                <a16:creationId xmlns:a16="http://schemas.microsoft.com/office/drawing/2014/main" id="{542E3CC8-667B-504E-9D25-6537AFAA6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126" y="355502"/>
            <a:ext cx="11062502" cy="723091"/>
          </a:xfrm>
        </p:spPr>
        <p:txBody>
          <a:bodyPr>
            <a:noAutofit/>
          </a:bodyPr>
          <a:lstStyle/>
          <a:p>
            <a:r>
              <a:rPr lang="es-CO" sz="5000" dirty="0">
                <a:solidFill>
                  <a:srgbClr val="1D4339"/>
                </a:solidFill>
              </a:rPr>
              <a:t>Iconos de apoyo / </a:t>
            </a:r>
            <a:r>
              <a:rPr lang="es-CO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BLANCO</a:t>
            </a:r>
          </a:p>
        </p:txBody>
      </p:sp>
    </p:spTree>
    <p:extLst>
      <p:ext uri="{BB962C8B-B14F-4D97-AF65-F5344CB8AC3E}">
        <p14:creationId xmlns:p14="http://schemas.microsoft.com/office/powerpoint/2010/main" val="3710794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61126" y="1018633"/>
            <a:ext cx="10210800" cy="450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9" name="Imagen 28" descr="Forma&#10;&#10;Descripción generada automáticamente con confianza baja">
            <a:extLst>
              <a:ext uri="{FF2B5EF4-FFF2-40B4-BE49-F238E27FC236}">
                <a16:creationId xmlns:a16="http://schemas.microsoft.com/office/drawing/2014/main" id="{5E845616-07CF-5345-9956-FCAFCD3CB09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446" y="5554158"/>
            <a:ext cx="971186" cy="971186"/>
          </a:xfrm>
          <a:prstGeom prst="rect">
            <a:avLst/>
          </a:prstGeom>
        </p:spPr>
      </p:pic>
      <p:pic>
        <p:nvPicPr>
          <p:cNvPr id="31" name="Imagen 30" descr="Forma&#10;&#10;Descripción generada automáticamente con confianza baja">
            <a:extLst>
              <a:ext uri="{FF2B5EF4-FFF2-40B4-BE49-F238E27FC236}">
                <a16:creationId xmlns:a16="http://schemas.microsoft.com/office/drawing/2014/main" id="{B559E2CF-2430-FE47-A215-E670C6107C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6225" y="5554158"/>
            <a:ext cx="971186" cy="971186"/>
          </a:xfrm>
          <a:prstGeom prst="rect">
            <a:avLst/>
          </a:prstGeom>
        </p:spPr>
      </p:pic>
      <p:pic>
        <p:nvPicPr>
          <p:cNvPr id="33" name="Imagen 32" descr="Forma&#10;&#10;Descripción generada automáticamente con confianza baja">
            <a:extLst>
              <a:ext uri="{FF2B5EF4-FFF2-40B4-BE49-F238E27FC236}">
                <a16:creationId xmlns:a16="http://schemas.microsoft.com/office/drawing/2014/main" id="{95C9E348-213A-B449-9364-2F0D654BCA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9006" y="5554158"/>
            <a:ext cx="971186" cy="971186"/>
          </a:xfrm>
          <a:prstGeom prst="rect">
            <a:avLst/>
          </a:prstGeom>
        </p:spPr>
      </p:pic>
      <p:pic>
        <p:nvPicPr>
          <p:cNvPr id="35" name="Imagen 34" descr="Forma&#10;&#10;Descripción generada automáticamente con confianza baja">
            <a:extLst>
              <a:ext uri="{FF2B5EF4-FFF2-40B4-BE49-F238E27FC236}">
                <a16:creationId xmlns:a16="http://schemas.microsoft.com/office/drawing/2014/main" id="{69D22ABD-3B64-A54B-B4B8-B4B1A65A86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1787" y="5554158"/>
            <a:ext cx="971186" cy="971186"/>
          </a:xfrm>
          <a:prstGeom prst="rect">
            <a:avLst/>
          </a:prstGeom>
        </p:spPr>
      </p:pic>
      <p:pic>
        <p:nvPicPr>
          <p:cNvPr id="37" name="Imagen 36" descr="Forma&#10;&#10;Descripción generada automáticamente con confianza baja">
            <a:extLst>
              <a:ext uri="{FF2B5EF4-FFF2-40B4-BE49-F238E27FC236}">
                <a16:creationId xmlns:a16="http://schemas.microsoft.com/office/drawing/2014/main" id="{94EE24CD-2EB5-7F4E-A60C-F47BD6A4253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4568" y="5554158"/>
            <a:ext cx="971186" cy="971186"/>
          </a:xfrm>
          <a:prstGeom prst="rect">
            <a:avLst/>
          </a:prstGeom>
        </p:spPr>
      </p:pic>
      <p:pic>
        <p:nvPicPr>
          <p:cNvPr id="39" name="Imagen 38" descr="Forma&#10;&#10;Descripción generada automáticamente con confianza baja">
            <a:extLst>
              <a:ext uri="{FF2B5EF4-FFF2-40B4-BE49-F238E27FC236}">
                <a16:creationId xmlns:a16="http://schemas.microsoft.com/office/drawing/2014/main" id="{4B041637-281F-E942-BC30-472B9EFF757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349" y="5554158"/>
            <a:ext cx="971186" cy="971186"/>
          </a:xfrm>
          <a:prstGeom prst="rect">
            <a:avLst/>
          </a:prstGeom>
        </p:spPr>
      </p:pic>
      <p:pic>
        <p:nvPicPr>
          <p:cNvPr id="41" name="Imagen 40" descr="Forma&#10;&#10;Descripción generada automáticamente con confianza baja">
            <a:extLst>
              <a:ext uri="{FF2B5EF4-FFF2-40B4-BE49-F238E27FC236}">
                <a16:creationId xmlns:a16="http://schemas.microsoft.com/office/drawing/2014/main" id="{F355C9B6-549F-7E40-B8B8-45BDA59E69E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0130" y="5554158"/>
            <a:ext cx="971186" cy="971186"/>
          </a:xfrm>
          <a:prstGeom prst="rect">
            <a:avLst/>
          </a:prstGeom>
        </p:spPr>
      </p:pic>
      <p:pic>
        <p:nvPicPr>
          <p:cNvPr id="43" name="Imagen 42" descr="Forma&#10;&#10;Descripción generada automáticamente con confianza baja">
            <a:extLst>
              <a:ext uri="{FF2B5EF4-FFF2-40B4-BE49-F238E27FC236}">
                <a16:creationId xmlns:a16="http://schemas.microsoft.com/office/drawing/2014/main" id="{0F41D7B3-92F4-F84B-9D3C-ADC95E79A16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2911" y="5554158"/>
            <a:ext cx="971186" cy="971186"/>
          </a:xfrm>
          <a:prstGeom prst="rect">
            <a:avLst/>
          </a:prstGeom>
        </p:spPr>
      </p:pic>
      <p:pic>
        <p:nvPicPr>
          <p:cNvPr id="45" name="Imagen 44" descr="Forma&#10;&#10;Descripción generada automáticamente con confianza baja">
            <a:extLst>
              <a:ext uri="{FF2B5EF4-FFF2-40B4-BE49-F238E27FC236}">
                <a16:creationId xmlns:a16="http://schemas.microsoft.com/office/drawing/2014/main" id="{340140D3-98B7-C04F-884C-5B90DE9D5AC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5692" y="5554158"/>
            <a:ext cx="971186" cy="971186"/>
          </a:xfrm>
          <a:prstGeom prst="rect">
            <a:avLst/>
          </a:prstGeom>
        </p:spPr>
      </p:pic>
      <p:pic>
        <p:nvPicPr>
          <p:cNvPr id="47" name="Imagen 46" descr="Forma&#10;&#10;Descripción generada automáticamente con confianza baja">
            <a:extLst>
              <a:ext uri="{FF2B5EF4-FFF2-40B4-BE49-F238E27FC236}">
                <a16:creationId xmlns:a16="http://schemas.microsoft.com/office/drawing/2014/main" id="{D7EB1C3D-F58E-D341-B0F5-4201BB7A1AA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8473" y="5554158"/>
            <a:ext cx="971186" cy="971186"/>
          </a:xfrm>
          <a:prstGeom prst="rect">
            <a:avLst/>
          </a:prstGeom>
        </p:spPr>
      </p:pic>
      <p:pic>
        <p:nvPicPr>
          <p:cNvPr id="49" name="Imagen 48" descr="Forma&#10;&#10;Descripción generada automáticamente con confianza baja">
            <a:extLst>
              <a:ext uri="{FF2B5EF4-FFF2-40B4-BE49-F238E27FC236}">
                <a16:creationId xmlns:a16="http://schemas.microsoft.com/office/drawing/2014/main" id="{B8A4D041-050F-0B4B-9F23-AF205AB6E8A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254" y="5554158"/>
            <a:ext cx="971186" cy="971186"/>
          </a:xfrm>
          <a:prstGeom prst="rect">
            <a:avLst/>
          </a:prstGeom>
        </p:spPr>
      </p:pic>
      <p:pic>
        <p:nvPicPr>
          <p:cNvPr id="51" name="Imagen 50" descr="Forma&#10;&#10;Descripción generada automáticamente con confianza baja">
            <a:extLst>
              <a:ext uri="{FF2B5EF4-FFF2-40B4-BE49-F238E27FC236}">
                <a16:creationId xmlns:a16="http://schemas.microsoft.com/office/drawing/2014/main" id="{4841CD19-094F-2244-998A-3A81C3A9D67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4401" y="4600168"/>
            <a:ext cx="971186" cy="971186"/>
          </a:xfrm>
          <a:prstGeom prst="rect">
            <a:avLst/>
          </a:prstGeom>
        </p:spPr>
      </p:pic>
      <p:pic>
        <p:nvPicPr>
          <p:cNvPr id="53" name="Imagen 52" descr="Forma&#10;&#10;Descripción generada automáticamente con confianza baja">
            <a:extLst>
              <a:ext uri="{FF2B5EF4-FFF2-40B4-BE49-F238E27FC236}">
                <a16:creationId xmlns:a16="http://schemas.microsoft.com/office/drawing/2014/main" id="{B9527C9B-AC78-C140-8278-FB721503743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8627" y="4600168"/>
            <a:ext cx="971186" cy="971186"/>
          </a:xfrm>
          <a:prstGeom prst="rect">
            <a:avLst/>
          </a:prstGeom>
        </p:spPr>
      </p:pic>
      <p:pic>
        <p:nvPicPr>
          <p:cNvPr id="55" name="Imagen 54" descr="Forma&#10;&#10;Descripción generada automáticamente con confianza baja">
            <a:extLst>
              <a:ext uri="{FF2B5EF4-FFF2-40B4-BE49-F238E27FC236}">
                <a16:creationId xmlns:a16="http://schemas.microsoft.com/office/drawing/2014/main" id="{4BD862E1-FE84-3947-9EEB-C052AE6FFF8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2853" y="4600168"/>
            <a:ext cx="971186" cy="971186"/>
          </a:xfrm>
          <a:prstGeom prst="rect">
            <a:avLst/>
          </a:prstGeom>
        </p:spPr>
      </p:pic>
      <p:pic>
        <p:nvPicPr>
          <p:cNvPr id="57" name="Imagen 56" descr="Forma&#10;&#10;Descripción generada automáticamente con confianza baja">
            <a:extLst>
              <a:ext uri="{FF2B5EF4-FFF2-40B4-BE49-F238E27FC236}">
                <a16:creationId xmlns:a16="http://schemas.microsoft.com/office/drawing/2014/main" id="{7776F3F4-05BC-A846-A8F8-BB0C9A32F55C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7080" y="4600168"/>
            <a:ext cx="971186" cy="971186"/>
          </a:xfrm>
          <a:prstGeom prst="rect">
            <a:avLst/>
          </a:prstGeom>
        </p:spPr>
      </p:pic>
      <p:pic>
        <p:nvPicPr>
          <p:cNvPr id="59" name="Imagen 58" descr="Forma&#10;&#10;Descripción generada automáticamente con confianza baja">
            <a:extLst>
              <a:ext uri="{FF2B5EF4-FFF2-40B4-BE49-F238E27FC236}">
                <a16:creationId xmlns:a16="http://schemas.microsoft.com/office/drawing/2014/main" id="{9AF258A2-AE68-F247-B1A9-D480BE33191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1307" y="4600168"/>
            <a:ext cx="971186" cy="971186"/>
          </a:xfrm>
          <a:prstGeom prst="rect">
            <a:avLst/>
          </a:prstGeom>
        </p:spPr>
      </p:pic>
      <p:pic>
        <p:nvPicPr>
          <p:cNvPr id="61" name="Imagen 60" descr="Forma&#10;&#10;Descripción generada automáticamente con confianza baja">
            <a:extLst>
              <a:ext uri="{FF2B5EF4-FFF2-40B4-BE49-F238E27FC236}">
                <a16:creationId xmlns:a16="http://schemas.microsoft.com/office/drawing/2014/main" id="{AF6012F7-FE13-B84E-96B6-7F53474EF6B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5534" y="4600168"/>
            <a:ext cx="971186" cy="971186"/>
          </a:xfrm>
          <a:prstGeom prst="rect">
            <a:avLst/>
          </a:prstGeom>
        </p:spPr>
      </p:pic>
      <p:pic>
        <p:nvPicPr>
          <p:cNvPr id="63" name="Imagen 62" descr="Forma&#10;&#10;Descripción generada automáticamente con confianza baja">
            <a:extLst>
              <a:ext uri="{FF2B5EF4-FFF2-40B4-BE49-F238E27FC236}">
                <a16:creationId xmlns:a16="http://schemas.microsoft.com/office/drawing/2014/main" id="{DFACF461-7B72-8F4A-9349-A4360ED908A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761" y="4600168"/>
            <a:ext cx="971186" cy="971186"/>
          </a:xfrm>
          <a:prstGeom prst="rect">
            <a:avLst/>
          </a:prstGeom>
        </p:spPr>
      </p:pic>
      <p:pic>
        <p:nvPicPr>
          <p:cNvPr id="65" name="Imagen 64" descr="Forma&#10;&#10;Descripción generada automáticamente con confianza baja">
            <a:extLst>
              <a:ext uri="{FF2B5EF4-FFF2-40B4-BE49-F238E27FC236}">
                <a16:creationId xmlns:a16="http://schemas.microsoft.com/office/drawing/2014/main" id="{6FFF1728-551E-244A-A6F8-484D413E30B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3987" y="4600168"/>
            <a:ext cx="971186" cy="971186"/>
          </a:xfrm>
          <a:prstGeom prst="rect">
            <a:avLst/>
          </a:prstGeom>
        </p:spPr>
      </p:pic>
      <p:pic>
        <p:nvPicPr>
          <p:cNvPr id="67" name="Imagen 66" descr="Forma&#10;&#10;Descripción generada automáticamente con confianza baja">
            <a:extLst>
              <a:ext uri="{FF2B5EF4-FFF2-40B4-BE49-F238E27FC236}">
                <a16:creationId xmlns:a16="http://schemas.microsoft.com/office/drawing/2014/main" id="{C47FBA16-F996-5146-91B3-442635D79D3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8214" y="4600168"/>
            <a:ext cx="971186" cy="971186"/>
          </a:xfrm>
          <a:prstGeom prst="rect">
            <a:avLst/>
          </a:prstGeom>
        </p:spPr>
      </p:pic>
      <p:pic>
        <p:nvPicPr>
          <p:cNvPr id="69" name="Imagen 68" descr="Forma&#10;&#10;Descripción generada automáticamente con confianza baja">
            <a:extLst>
              <a:ext uri="{FF2B5EF4-FFF2-40B4-BE49-F238E27FC236}">
                <a16:creationId xmlns:a16="http://schemas.microsoft.com/office/drawing/2014/main" id="{99403637-9AC3-AE46-BFA1-B848B794CF25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0993" y="4720616"/>
            <a:ext cx="971186" cy="971186"/>
          </a:xfrm>
          <a:prstGeom prst="rect">
            <a:avLst/>
          </a:prstGeom>
        </p:spPr>
      </p:pic>
      <p:pic>
        <p:nvPicPr>
          <p:cNvPr id="71" name="Imagen 70" descr="Forma&#10;&#10;Descripción generada automáticamente con confianza baja">
            <a:extLst>
              <a:ext uri="{FF2B5EF4-FFF2-40B4-BE49-F238E27FC236}">
                <a16:creationId xmlns:a16="http://schemas.microsoft.com/office/drawing/2014/main" id="{1F524811-FFA4-F140-96A4-86DC398CA8EC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666" y="4600168"/>
            <a:ext cx="971186" cy="971186"/>
          </a:xfrm>
          <a:prstGeom prst="rect">
            <a:avLst/>
          </a:prstGeom>
        </p:spPr>
      </p:pic>
      <p:pic>
        <p:nvPicPr>
          <p:cNvPr id="73" name="Imagen 72" descr="Forma&#10;&#10;Descripción generada automáticamente con confianza baja">
            <a:extLst>
              <a:ext uri="{FF2B5EF4-FFF2-40B4-BE49-F238E27FC236}">
                <a16:creationId xmlns:a16="http://schemas.microsoft.com/office/drawing/2014/main" id="{7DB26DBE-D126-B540-A4C8-CCEAEF9ACE60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4401" y="3633817"/>
            <a:ext cx="971186" cy="971186"/>
          </a:xfrm>
          <a:prstGeom prst="rect">
            <a:avLst/>
          </a:prstGeom>
        </p:spPr>
      </p:pic>
      <p:pic>
        <p:nvPicPr>
          <p:cNvPr id="75" name="Imagen 74" descr="Forma&#10;&#10;Descripción generada automáticamente con confianza baja">
            <a:extLst>
              <a:ext uri="{FF2B5EF4-FFF2-40B4-BE49-F238E27FC236}">
                <a16:creationId xmlns:a16="http://schemas.microsoft.com/office/drawing/2014/main" id="{9227FAFF-CE97-0D40-BB28-38E24CCB99AB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0312" y="3633817"/>
            <a:ext cx="971186" cy="971186"/>
          </a:xfrm>
          <a:prstGeom prst="rect">
            <a:avLst/>
          </a:prstGeom>
        </p:spPr>
      </p:pic>
      <p:pic>
        <p:nvPicPr>
          <p:cNvPr id="77" name="Imagen 76" descr="Forma&#10;&#10;Descripción generada automáticamente con confianza baja">
            <a:extLst>
              <a:ext uri="{FF2B5EF4-FFF2-40B4-BE49-F238E27FC236}">
                <a16:creationId xmlns:a16="http://schemas.microsoft.com/office/drawing/2014/main" id="{3334F356-7BD4-4C4A-A38B-3EC4409F9044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0331" y="3633817"/>
            <a:ext cx="971186" cy="971186"/>
          </a:xfrm>
          <a:prstGeom prst="rect">
            <a:avLst/>
          </a:prstGeom>
        </p:spPr>
      </p:pic>
      <p:pic>
        <p:nvPicPr>
          <p:cNvPr id="79" name="Imagen 78" descr="Forma&#10;&#10;Descripción generada automáticamente con confianza baja">
            <a:extLst>
              <a:ext uri="{FF2B5EF4-FFF2-40B4-BE49-F238E27FC236}">
                <a16:creationId xmlns:a16="http://schemas.microsoft.com/office/drawing/2014/main" id="{BA93CFD9-ACE5-6D41-8F58-E3885D902D0A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0350" y="3633817"/>
            <a:ext cx="971186" cy="971186"/>
          </a:xfrm>
          <a:prstGeom prst="rect">
            <a:avLst/>
          </a:prstGeom>
        </p:spPr>
      </p:pic>
      <p:pic>
        <p:nvPicPr>
          <p:cNvPr id="81" name="Imagen 80" descr="Forma&#10;&#10;Descripción generada automáticamente con confianza baja">
            <a:extLst>
              <a:ext uri="{FF2B5EF4-FFF2-40B4-BE49-F238E27FC236}">
                <a16:creationId xmlns:a16="http://schemas.microsoft.com/office/drawing/2014/main" id="{276DE6AE-F36D-FB46-A89F-BEEFE7B53546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0369" y="3633817"/>
            <a:ext cx="971186" cy="971186"/>
          </a:xfrm>
          <a:prstGeom prst="rect">
            <a:avLst/>
          </a:prstGeom>
        </p:spPr>
      </p:pic>
      <p:pic>
        <p:nvPicPr>
          <p:cNvPr id="83" name="Imagen 82" descr="Forma&#10;&#10;Descripción generada automáticamente con confianza baja">
            <a:extLst>
              <a:ext uri="{FF2B5EF4-FFF2-40B4-BE49-F238E27FC236}">
                <a16:creationId xmlns:a16="http://schemas.microsoft.com/office/drawing/2014/main" id="{7325EF2A-5964-4148-88A7-7EFC57FD2E69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0388" y="3633817"/>
            <a:ext cx="971186" cy="971186"/>
          </a:xfrm>
          <a:prstGeom prst="rect">
            <a:avLst/>
          </a:prstGeom>
        </p:spPr>
      </p:pic>
      <p:pic>
        <p:nvPicPr>
          <p:cNvPr id="85" name="Imagen 84" descr="Forma&#10;&#10;Descripción generada automáticamente con confianza baja">
            <a:extLst>
              <a:ext uri="{FF2B5EF4-FFF2-40B4-BE49-F238E27FC236}">
                <a16:creationId xmlns:a16="http://schemas.microsoft.com/office/drawing/2014/main" id="{54EA17A9-7137-624B-AF8B-E18224CDD9DC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407" y="3633817"/>
            <a:ext cx="971186" cy="971186"/>
          </a:xfrm>
          <a:prstGeom prst="rect">
            <a:avLst/>
          </a:prstGeom>
        </p:spPr>
      </p:pic>
      <p:pic>
        <p:nvPicPr>
          <p:cNvPr id="87" name="Imagen 86" descr="Forma&#10;&#10;Descripción generada automáticamente con confianza baja">
            <a:extLst>
              <a:ext uri="{FF2B5EF4-FFF2-40B4-BE49-F238E27FC236}">
                <a16:creationId xmlns:a16="http://schemas.microsoft.com/office/drawing/2014/main" id="{D4017A4F-90E3-0243-A753-90F7CEFBC6EE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0426" y="3633817"/>
            <a:ext cx="971186" cy="971186"/>
          </a:xfrm>
          <a:prstGeom prst="rect">
            <a:avLst/>
          </a:prstGeom>
        </p:spPr>
      </p:pic>
      <p:pic>
        <p:nvPicPr>
          <p:cNvPr id="89" name="Imagen 88" descr="Forma&#10;&#10;Descripción generada automáticamente con confianza baja">
            <a:extLst>
              <a:ext uri="{FF2B5EF4-FFF2-40B4-BE49-F238E27FC236}">
                <a16:creationId xmlns:a16="http://schemas.microsoft.com/office/drawing/2014/main" id="{ADEEABCD-3863-5645-A60B-D8E913A06C13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0445" y="3633817"/>
            <a:ext cx="971186" cy="971186"/>
          </a:xfrm>
          <a:prstGeom prst="rect">
            <a:avLst/>
          </a:prstGeom>
        </p:spPr>
      </p:pic>
      <p:pic>
        <p:nvPicPr>
          <p:cNvPr id="91" name="Imagen 90" descr="Forma&#10;&#10;Descripción generada automáticamente con confianza baja">
            <a:extLst>
              <a:ext uri="{FF2B5EF4-FFF2-40B4-BE49-F238E27FC236}">
                <a16:creationId xmlns:a16="http://schemas.microsoft.com/office/drawing/2014/main" id="{36B8809A-8E4D-B249-BD4F-48D64C627F6A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0464" y="3633817"/>
            <a:ext cx="971186" cy="971186"/>
          </a:xfrm>
          <a:prstGeom prst="rect">
            <a:avLst/>
          </a:prstGeom>
        </p:spPr>
      </p:pic>
      <p:pic>
        <p:nvPicPr>
          <p:cNvPr id="93" name="Imagen 92" descr="Forma&#10;&#10;Descripción generada automáticamente con confianza baja">
            <a:extLst>
              <a:ext uri="{FF2B5EF4-FFF2-40B4-BE49-F238E27FC236}">
                <a16:creationId xmlns:a16="http://schemas.microsoft.com/office/drawing/2014/main" id="{DB63091E-D096-2846-9611-F0C9E8AEA13E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483" y="3633817"/>
            <a:ext cx="971186" cy="971186"/>
          </a:xfrm>
          <a:prstGeom prst="rect">
            <a:avLst/>
          </a:prstGeom>
        </p:spPr>
      </p:pic>
      <p:pic>
        <p:nvPicPr>
          <p:cNvPr id="95" name="Imagen 94" descr="Forma&#10;&#10;Descripción generada automáticamente con confianza baja">
            <a:extLst>
              <a:ext uri="{FF2B5EF4-FFF2-40B4-BE49-F238E27FC236}">
                <a16:creationId xmlns:a16="http://schemas.microsoft.com/office/drawing/2014/main" id="{25828073-C5F7-FD46-8CCA-F54F19D917B8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4401" y="2588458"/>
            <a:ext cx="971186" cy="971186"/>
          </a:xfrm>
          <a:prstGeom prst="rect">
            <a:avLst/>
          </a:prstGeom>
        </p:spPr>
      </p:pic>
      <p:pic>
        <p:nvPicPr>
          <p:cNvPr id="97" name="Imagen 96" descr="Forma&#10;&#10;Descripción generada automáticamente con confianza baja">
            <a:extLst>
              <a:ext uri="{FF2B5EF4-FFF2-40B4-BE49-F238E27FC236}">
                <a16:creationId xmlns:a16="http://schemas.microsoft.com/office/drawing/2014/main" id="{BAAE572A-D95D-6345-B83A-E538EB162FD4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1028" y="2588458"/>
            <a:ext cx="971186" cy="971186"/>
          </a:xfrm>
          <a:prstGeom prst="rect">
            <a:avLst/>
          </a:prstGeom>
        </p:spPr>
      </p:pic>
      <p:pic>
        <p:nvPicPr>
          <p:cNvPr id="99" name="Imagen 98" descr="Forma&#10;&#10;Descripción generada automáticamente con confianza baja">
            <a:extLst>
              <a:ext uri="{FF2B5EF4-FFF2-40B4-BE49-F238E27FC236}">
                <a16:creationId xmlns:a16="http://schemas.microsoft.com/office/drawing/2014/main" id="{ADC1A4BA-A44A-0341-9738-80A872692AA4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3132" y="2588458"/>
            <a:ext cx="971186" cy="971186"/>
          </a:xfrm>
          <a:prstGeom prst="rect">
            <a:avLst/>
          </a:prstGeom>
        </p:spPr>
      </p:pic>
      <p:pic>
        <p:nvPicPr>
          <p:cNvPr id="101" name="Imagen 100" descr="Forma&#10;&#10;Descripción generada automáticamente con confianza baja">
            <a:extLst>
              <a:ext uri="{FF2B5EF4-FFF2-40B4-BE49-F238E27FC236}">
                <a16:creationId xmlns:a16="http://schemas.microsoft.com/office/drawing/2014/main" id="{18FE1198-94B0-6A43-8F1F-6829C697E8BE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236" y="2588458"/>
            <a:ext cx="971186" cy="971186"/>
          </a:xfrm>
          <a:prstGeom prst="rect">
            <a:avLst/>
          </a:prstGeom>
        </p:spPr>
      </p:pic>
      <p:pic>
        <p:nvPicPr>
          <p:cNvPr id="103" name="Imagen 102" descr="Forma&#10;&#10;Descripción generada automáticamente con confianza baja">
            <a:extLst>
              <a:ext uri="{FF2B5EF4-FFF2-40B4-BE49-F238E27FC236}">
                <a16:creationId xmlns:a16="http://schemas.microsoft.com/office/drawing/2014/main" id="{14628568-74D1-9847-9A08-E58853BC3585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7340" y="2588458"/>
            <a:ext cx="971186" cy="971186"/>
          </a:xfrm>
          <a:prstGeom prst="rect">
            <a:avLst/>
          </a:prstGeom>
        </p:spPr>
      </p:pic>
      <p:pic>
        <p:nvPicPr>
          <p:cNvPr id="105" name="Imagen 104" descr="Forma&#10;&#10;Descripción generada automáticamente con confianza baja">
            <a:extLst>
              <a:ext uri="{FF2B5EF4-FFF2-40B4-BE49-F238E27FC236}">
                <a16:creationId xmlns:a16="http://schemas.microsoft.com/office/drawing/2014/main" id="{2D8F2770-9BEF-B54B-A198-FCD8A538C6A5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9444" y="2588458"/>
            <a:ext cx="971186" cy="971186"/>
          </a:xfrm>
          <a:prstGeom prst="rect">
            <a:avLst/>
          </a:prstGeom>
        </p:spPr>
      </p:pic>
      <p:pic>
        <p:nvPicPr>
          <p:cNvPr id="107" name="Imagen 106" descr="Forma&#10;&#10;Descripción generada automáticamente con confianza baja">
            <a:extLst>
              <a:ext uri="{FF2B5EF4-FFF2-40B4-BE49-F238E27FC236}">
                <a16:creationId xmlns:a16="http://schemas.microsoft.com/office/drawing/2014/main" id="{074D842F-FBCB-5247-B56F-12CC90EA2B30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548" y="2588458"/>
            <a:ext cx="971186" cy="971186"/>
          </a:xfrm>
          <a:prstGeom prst="rect">
            <a:avLst/>
          </a:prstGeom>
        </p:spPr>
      </p:pic>
      <p:pic>
        <p:nvPicPr>
          <p:cNvPr id="109" name="Imagen 108" descr="Forma&#10;&#10;Descripción generada automáticamente con confianza baja">
            <a:extLst>
              <a:ext uri="{FF2B5EF4-FFF2-40B4-BE49-F238E27FC236}">
                <a16:creationId xmlns:a16="http://schemas.microsoft.com/office/drawing/2014/main" id="{338B85C7-F7FD-4741-905E-34EFC5CD3326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3652" y="2588458"/>
            <a:ext cx="971186" cy="971186"/>
          </a:xfrm>
          <a:prstGeom prst="rect">
            <a:avLst/>
          </a:prstGeom>
        </p:spPr>
      </p:pic>
      <p:pic>
        <p:nvPicPr>
          <p:cNvPr id="111" name="Imagen 110" descr="Forma&#10;&#10;Descripción generada automáticamente con confianza baja">
            <a:extLst>
              <a:ext uri="{FF2B5EF4-FFF2-40B4-BE49-F238E27FC236}">
                <a16:creationId xmlns:a16="http://schemas.microsoft.com/office/drawing/2014/main" id="{82E71FE8-E6A6-6145-B604-255E2F95C340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756" y="2588458"/>
            <a:ext cx="971186" cy="971186"/>
          </a:xfrm>
          <a:prstGeom prst="rect">
            <a:avLst/>
          </a:prstGeom>
        </p:spPr>
      </p:pic>
      <p:pic>
        <p:nvPicPr>
          <p:cNvPr id="113" name="Imagen 112" descr="Forma&#10;&#10;Descripción generada automáticamente con confianza baja">
            <a:extLst>
              <a:ext uri="{FF2B5EF4-FFF2-40B4-BE49-F238E27FC236}">
                <a16:creationId xmlns:a16="http://schemas.microsoft.com/office/drawing/2014/main" id="{3C58902E-F73C-A340-8386-5A2A6EA478EE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860" y="2588458"/>
            <a:ext cx="971186" cy="971186"/>
          </a:xfrm>
          <a:prstGeom prst="rect">
            <a:avLst/>
          </a:prstGeom>
        </p:spPr>
      </p:pic>
      <p:pic>
        <p:nvPicPr>
          <p:cNvPr id="115" name="Imagen 114" descr="Forma&#10;&#10;Descripción generada automáticamente con confianza baja">
            <a:extLst>
              <a:ext uri="{FF2B5EF4-FFF2-40B4-BE49-F238E27FC236}">
                <a16:creationId xmlns:a16="http://schemas.microsoft.com/office/drawing/2014/main" id="{E2A955B6-C738-9C4D-88EC-DB28601B32CC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64" y="2588458"/>
            <a:ext cx="971186" cy="971186"/>
          </a:xfrm>
          <a:prstGeom prst="rect">
            <a:avLst/>
          </a:prstGeom>
        </p:spPr>
      </p:pic>
      <p:pic>
        <p:nvPicPr>
          <p:cNvPr id="117" name="Imagen 116" descr="Forma&#10;&#10;Descripción generada automáticamente con confianza baja">
            <a:extLst>
              <a:ext uri="{FF2B5EF4-FFF2-40B4-BE49-F238E27FC236}">
                <a16:creationId xmlns:a16="http://schemas.microsoft.com/office/drawing/2014/main" id="{B5571879-68AD-9F4A-AE6B-C7F8F81C8965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4401" y="1575832"/>
            <a:ext cx="971186" cy="971186"/>
          </a:xfrm>
          <a:prstGeom prst="rect">
            <a:avLst/>
          </a:prstGeom>
        </p:spPr>
      </p:pic>
      <p:pic>
        <p:nvPicPr>
          <p:cNvPr id="119" name="Imagen 118" descr="Forma&#10;&#10;Descripción generada automáticamente con confianza baja">
            <a:extLst>
              <a:ext uri="{FF2B5EF4-FFF2-40B4-BE49-F238E27FC236}">
                <a16:creationId xmlns:a16="http://schemas.microsoft.com/office/drawing/2014/main" id="{73D5BD84-1D47-4346-8A37-2D2495807383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741" y="1575832"/>
            <a:ext cx="971186" cy="971186"/>
          </a:xfrm>
          <a:prstGeom prst="rect">
            <a:avLst/>
          </a:prstGeom>
        </p:spPr>
      </p:pic>
      <p:pic>
        <p:nvPicPr>
          <p:cNvPr id="121" name="Imagen 120" descr="Forma&#10;&#10;Descripción generada automáticamente con confianza baja">
            <a:extLst>
              <a:ext uri="{FF2B5EF4-FFF2-40B4-BE49-F238E27FC236}">
                <a16:creationId xmlns:a16="http://schemas.microsoft.com/office/drawing/2014/main" id="{4B0B7CEC-311C-F244-B38C-B8E5CF747A28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982" y="1575832"/>
            <a:ext cx="971186" cy="971186"/>
          </a:xfrm>
          <a:prstGeom prst="rect">
            <a:avLst/>
          </a:prstGeom>
        </p:spPr>
      </p:pic>
      <p:pic>
        <p:nvPicPr>
          <p:cNvPr id="123" name="Imagen 122" descr="Forma&#10;&#10;Descripción generada automáticamente con confianza baja">
            <a:extLst>
              <a:ext uri="{FF2B5EF4-FFF2-40B4-BE49-F238E27FC236}">
                <a16:creationId xmlns:a16="http://schemas.microsoft.com/office/drawing/2014/main" id="{1A397B7F-580A-6346-986E-908F5229486A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6223" y="1575832"/>
            <a:ext cx="971186" cy="971186"/>
          </a:xfrm>
          <a:prstGeom prst="rect">
            <a:avLst/>
          </a:prstGeom>
        </p:spPr>
      </p:pic>
      <p:pic>
        <p:nvPicPr>
          <p:cNvPr id="125" name="Imagen 124" descr="Forma&#10;&#10;Descripción generada automáticamente con confianza baja">
            <a:extLst>
              <a:ext uri="{FF2B5EF4-FFF2-40B4-BE49-F238E27FC236}">
                <a16:creationId xmlns:a16="http://schemas.microsoft.com/office/drawing/2014/main" id="{BDC543C4-54D6-B64C-9D10-0E8E6A9C453A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5464" y="1575832"/>
            <a:ext cx="971186" cy="971186"/>
          </a:xfrm>
          <a:prstGeom prst="rect">
            <a:avLst/>
          </a:prstGeom>
        </p:spPr>
      </p:pic>
      <p:pic>
        <p:nvPicPr>
          <p:cNvPr id="127" name="Imagen 126" descr="Forma&#10;&#10;Descripción generada automáticamente con confianza baja">
            <a:extLst>
              <a:ext uri="{FF2B5EF4-FFF2-40B4-BE49-F238E27FC236}">
                <a16:creationId xmlns:a16="http://schemas.microsoft.com/office/drawing/2014/main" id="{177C6BB3-882B-7843-ABF7-6F4C913AA1AE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705" y="1575832"/>
            <a:ext cx="971186" cy="971186"/>
          </a:xfrm>
          <a:prstGeom prst="rect">
            <a:avLst/>
          </a:prstGeom>
        </p:spPr>
      </p:pic>
      <p:pic>
        <p:nvPicPr>
          <p:cNvPr id="129" name="Imagen 128" descr="Forma&#10;&#10;Descripción generada automáticamente con confianza baja">
            <a:extLst>
              <a:ext uri="{FF2B5EF4-FFF2-40B4-BE49-F238E27FC236}">
                <a16:creationId xmlns:a16="http://schemas.microsoft.com/office/drawing/2014/main" id="{20DC953A-B516-724C-B722-877625D7EF61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3946" y="1575832"/>
            <a:ext cx="971186" cy="971186"/>
          </a:xfrm>
          <a:prstGeom prst="rect">
            <a:avLst/>
          </a:prstGeom>
        </p:spPr>
      </p:pic>
      <p:pic>
        <p:nvPicPr>
          <p:cNvPr id="131" name="Imagen 130" descr="Forma&#10;&#10;Descripción generada automáticamente con confianza baja">
            <a:extLst>
              <a:ext uri="{FF2B5EF4-FFF2-40B4-BE49-F238E27FC236}">
                <a16:creationId xmlns:a16="http://schemas.microsoft.com/office/drawing/2014/main" id="{31DD0607-1BF2-464C-8186-3673375ECD40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3187" y="1575832"/>
            <a:ext cx="971186" cy="971186"/>
          </a:xfrm>
          <a:prstGeom prst="rect">
            <a:avLst/>
          </a:prstGeom>
        </p:spPr>
      </p:pic>
      <p:pic>
        <p:nvPicPr>
          <p:cNvPr id="133" name="Imagen 132" descr="Forma&#10;&#10;Descripción generada automáticamente con confianza baja">
            <a:extLst>
              <a:ext uri="{FF2B5EF4-FFF2-40B4-BE49-F238E27FC236}">
                <a16:creationId xmlns:a16="http://schemas.microsoft.com/office/drawing/2014/main" id="{B750B256-F2D8-2845-97F4-96F0B52ADCF1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2428" y="1575832"/>
            <a:ext cx="971186" cy="971186"/>
          </a:xfrm>
          <a:prstGeom prst="rect">
            <a:avLst/>
          </a:prstGeom>
        </p:spPr>
      </p:pic>
      <p:pic>
        <p:nvPicPr>
          <p:cNvPr id="135" name="Imagen 134" descr="Forma&#10;&#10;Descripción generada automáticamente con confianza baja">
            <a:extLst>
              <a:ext uri="{FF2B5EF4-FFF2-40B4-BE49-F238E27FC236}">
                <a16:creationId xmlns:a16="http://schemas.microsoft.com/office/drawing/2014/main" id="{1470A430-4425-A64C-A984-8F4CB270D8FD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1669" y="1575832"/>
            <a:ext cx="971186" cy="971186"/>
          </a:xfrm>
          <a:prstGeom prst="rect">
            <a:avLst/>
          </a:prstGeom>
        </p:spPr>
      </p:pic>
      <p:pic>
        <p:nvPicPr>
          <p:cNvPr id="137" name="Imagen 136" descr="Forma&#10;&#10;Descripción generada automáticamente con confianza baja">
            <a:extLst>
              <a:ext uri="{FF2B5EF4-FFF2-40B4-BE49-F238E27FC236}">
                <a16:creationId xmlns:a16="http://schemas.microsoft.com/office/drawing/2014/main" id="{735C5588-52EC-F04C-9852-9D776E00996A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910" y="1575832"/>
            <a:ext cx="971186" cy="971186"/>
          </a:xfrm>
          <a:prstGeom prst="rect">
            <a:avLst/>
          </a:prstGeom>
        </p:spPr>
      </p:pic>
      <p:sp>
        <p:nvSpPr>
          <p:cNvPr id="62" name="Título 1">
            <a:extLst>
              <a:ext uri="{FF2B5EF4-FFF2-40B4-BE49-F238E27FC236}">
                <a16:creationId xmlns:a16="http://schemas.microsoft.com/office/drawing/2014/main" id="{9119BAEF-6265-714B-861A-07EFEA1ADD61}"/>
              </a:ext>
            </a:extLst>
          </p:cNvPr>
          <p:cNvSpPr txBox="1">
            <a:spLocks/>
          </p:cNvSpPr>
          <p:nvPr/>
        </p:nvSpPr>
        <p:spPr>
          <a:xfrm>
            <a:off x="861126" y="355502"/>
            <a:ext cx="11062502" cy="7230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5000">
                <a:solidFill>
                  <a:srgbClr val="1D4339"/>
                </a:solidFill>
              </a:rPr>
              <a:t>Iconos de apoyo / </a:t>
            </a:r>
            <a:r>
              <a:rPr lang="es-CO" sz="2400" i="1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BLANCO</a:t>
            </a:r>
            <a:endParaRPr lang="es-CO" sz="24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121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911424" y="2387032"/>
            <a:ext cx="5608320" cy="1739528"/>
          </a:xfrm>
        </p:spPr>
        <p:txBody>
          <a:bodyPr>
            <a:normAutofit/>
          </a:bodyPr>
          <a:lstStyle/>
          <a:p>
            <a:pPr algn="r"/>
            <a:r>
              <a:rPr lang="es-CO" sz="6000" dirty="0">
                <a:solidFill>
                  <a:srgbClr val="1D4339"/>
                </a:solidFill>
              </a:rPr>
              <a:t>Portada y contraportada</a:t>
            </a: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7544465" y="2387032"/>
            <a:ext cx="3999914" cy="208393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Clr>
                <a:srgbClr val="1D4339"/>
              </a:buClr>
              <a:buNone/>
            </a:pPr>
            <a:r>
              <a:rPr lang="es-ES_tradnl" altLang="es-CO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Hay cuatro opciones de portada y contraportada.</a:t>
            </a:r>
          </a:p>
          <a:p>
            <a:pPr marL="0" indent="0">
              <a:lnSpc>
                <a:spcPct val="120000"/>
              </a:lnSpc>
              <a:buClr>
                <a:srgbClr val="1D4339"/>
              </a:buClr>
              <a:buNone/>
            </a:pPr>
            <a:r>
              <a:rPr lang="es-ES_tradnl" altLang="es-CO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 decir que en las presentaciones solo debe ir una de las cuatro.</a:t>
            </a:r>
            <a:endParaRPr lang="es-CO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36589F2-0605-F4BF-4570-91896C08ECF0}"/>
              </a:ext>
            </a:extLst>
          </p:cNvPr>
          <p:cNvCxnSpPr/>
          <p:nvPr/>
        </p:nvCxnSpPr>
        <p:spPr>
          <a:xfrm>
            <a:off x="7104112" y="1850492"/>
            <a:ext cx="0" cy="2736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13531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61126" y="1018633"/>
            <a:ext cx="10210800" cy="450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Imagen 4" descr="Forma&#10;&#10;Descripción generada automáticamente con confianza baja">
            <a:extLst>
              <a:ext uri="{FF2B5EF4-FFF2-40B4-BE49-F238E27FC236}">
                <a16:creationId xmlns:a16="http://schemas.microsoft.com/office/drawing/2014/main" id="{4F489454-CB07-404E-A37F-E82985AC32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411" y="1558847"/>
            <a:ext cx="971186" cy="971186"/>
          </a:xfrm>
          <a:prstGeom prst="rect">
            <a:avLst/>
          </a:prstGeom>
        </p:spPr>
      </p:pic>
      <p:pic>
        <p:nvPicPr>
          <p:cNvPr id="6" name="Imagen 5" descr="Forma&#10;&#10;Descripción generada automáticamente con confianza baja">
            <a:extLst>
              <a:ext uri="{FF2B5EF4-FFF2-40B4-BE49-F238E27FC236}">
                <a16:creationId xmlns:a16="http://schemas.microsoft.com/office/drawing/2014/main" id="{DF8147AE-599A-F94F-9305-28213B6610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134" y="1558847"/>
            <a:ext cx="971186" cy="971186"/>
          </a:xfrm>
          <a:prstGeom prst="rect">
            <a:avLst/>
          </a:prstGeom>
        </p:spPr>
      </p:pic>
      <p:pic>
        <p:nvPicPr>
          <p:cNvPr id="9" name="Imagen 8" descr="Forma&#10;&#10;Descripción generada automáticamente con confianza baja">
            <a:extLst>
              <a:ext uri="{FF2B5EF4-FFF2-40B4-BE49-F238E27FC236}">
                <a16:creationId xmlns:a16="http://schemas.microsoft.com/office/drawing/2014/main" id="{85622E6F-F70A-0D47-9E3A-0759899CBA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0848" y="5338134"/>
            <a:ext cx="971186" cy="971186"/>
          </a:xfrm>
          <a:prstGeom prst="rect">
            <a:avLst/>
          </a:prstGeom>
        </p:spPr>
      </p:pic>
      <p:pic>
        <p:nvPicPr>
          <p:cNvPr id="11" name="Imagen 10" descr="Forma&#10;&#10;Descripción generada automáticamente con confianza baja">
            <a:extLst>
              <a:ext uri="{FF2B5EF4-FFF2-40B4-BE49-F238E27FC236}">
                <a16:creationId xmlns:a16="http://schemas.microsoft.com/office/drawing/2014/main" id="{22C224E6-F0B2-884B-97EA-48F84F83C9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8730" y="5338134"/>
            <a:ext cx="971186" cy="971186"/>
          </a:xfrm>
          <a:prstGeom prst="rect">
            <a:avLst/>
          </a:prstGeom>
        </p:spPr>
      </p:pic>
      <p:pic>
        <p:nvPicPr>
          <p:cNvPr id="13" name="Imagen 12" descr="Forma&#10;&#10;Descripción generada automáticamente con confianza baja">
            <a:extLst>
              <a:ext uri="{FF2B5EF4-FFF2-40B4-BE49-F238E27FC236}">
                <a16:creationId xmlns:a16="http://schemas.microsoft.com/office/drawing/2014/main" id="{8C6EBC0D-25FE-3E42-9080-317C7057B6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6612" y="5338134"/>
            <a:ext cx="971186" cy="971186"/>
          </a:xfrm>
          <a:prstGeom prst="rect">
            <a:avLst/>
          </a:prstGeom>
        </p:spPr>
      </p:pic>
      <p:pic>
        <p:nvPicPr>
          <p:cNvPr id="15" name="Imagen 14" descr="Forma&#10;&#10;Descripción generada automáticamente con confianza baja">
            <a:extLst>
              <a:ext uri="{FF2B5EF4-FFF2-40B4-BE49-F238E27FC236}">
                <a16:creationId xmlns:a16="http://schemas.microsoft.com/office/drawing/2014/main" id="{0D3F9292-CB47-2E40-803F-9F5809377CD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4494" y="5338134"/>
            <a:ext cx="971186" cy="971186"/>
          </a:xfrm>
          <a:prstGeom prst="rect">
            <a:avLst/>
          </a:prstGeom>
        </p:spPr>
      </p:pic>
      <p:pic>
        <p:nvPicPr>
          <p:cNvPr id="17" name="Imagen 16" descr="Forma&#10;&#10;Descripción generada automáticamente con confianza baja">
            <a:extLst>
              <a:ext uri="{FF2B5EF4-FFF2-40B4-BE49-F238E27FC236}">
                <a16:creationId xmlns:a16="http://schemas.microsoft.com/office/drawing/2014/main" id="{1441314B-1040-754F-ACCD-F8B4AD68A8D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376" y="5338134"/>
            <a:ext cx="971186" cy="971186"/>
          </a:xfrm>
          <a:prstGeom prst="rect">
            <a:avLst/>
          </a:prstGeom>
        </p:spPr>
      </p:pic>
      <p:pic>
        <p:nvPicPr>
          <p:cNvPr id="19" name="Imagen 18" descr="Forma&#10;&#10;Descripción generada automáticamente con confianza baja">
            <a:extLst>
              <a:ext uri="{FF2B5EF4-FFF2-40B4-BE49-F238E27FC236}">
                <a16:creationId xmlns:a16="http://schemas.microsoft.com/office/drawing/2014/main" id="{CD5D9D3D-7664-3149-AFBC-053AD1A1A36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58" y="5338134"/>
            <a:ext cx="971186" cy="971186"/>
          </a:xfrm>
          <a:prstGeom prst="rect">
            <a:avLst/>
          </a:prstGeom>
        </p:spPr>
      </p:pic>
      <p:pic>
        <p:nvPicPr>
          <p:cNvPr id="21" name="Imagen 20" descr="Forma&#10;&#10;Descripción generada automáticamente con confianza baja">
            <a:extLst>
              <a:ext uri="{FF2B5EF4-FFF2-40B4-BE49-F238E27FC236}">
                <a16:creationId xmlns:a16="http://schemas.microsoft.com/office/drawing/2014/main" id="{479B667B-69E7-2D42-AFDC-5A4A72E4BB9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1438" y="4402241"/>
            <a:ext cx="971186" cy="971186"/>
          </a:xfrm>
          <a:prstGeom prst="rect">
            <a:avLst/>
          </a:prstGeom>
        </p:spPr>
      </p:pic>
      <p:pic>
        <p:nvPicPr>
          <p:cNvPr id="23" name="Imagen 22" descr="Forma&#10;&#10;Descripción generada automáticamente con confianza baja">
            <a:extLst>
              <a:ext uri="{FF2B5EF4-FFF2-40B4-BE49-F238E27FC236}">
                <a16:creationId xmlns:a16="http://schemas.microsoft.com/office/drawing/2014/main" id="{E7CF30F5-58BA-BB47-A4AE-3705E22CA2A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0592" y="4402241"/>
            <a:ext cx="971186" cy="971186"/>
          </a:xfrm>
          <a:prstGeom prst="rect">
            <a:avLst/>
          </a:prstGeom>
        </p:spPr>
      </p:pic>
      <p:pic>
        <p:nvPicPr>
          <p:cNvPr id="25" name="Imagen 24" descr="Forma&#10;&#10;Descripción generada automáticamente con confianza baja">
            <a:extLst>
              <a:ext uri="{FF2B5EF4-FFF2-40B4-BE49-F238E27FC236}">
                <a16:creationId xmlns:a16="http://schemas.microsoft.com/office/drawing/2014/main" id="{DE9B6F44-67B3-754D-A108-145678C84CE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9440" y="4402241"/>
            <a:ext cx="971186" cy="971186"/>
          </a:xfrm>
          <a:prstGeom prst="rect">
            <a:avLst/>
          </a:prstGeom>
        </p:spPr>
      </p:pic>
      <p:pic>
        <p:nvPicPr>
          <p:cNvPr id="27" name="Imagen 26" descr="Forma&#10;&#10;Descripción generada automáticamente con confianza baja">
            <a:extLst>
              <a:ext uri="{FF2B5EF4-FFF2-40B4-BE49-F238E27FC236}">
                <a16:creationId xmlns:a16="http://schemas.microsoft.com/office/drawing/2014/main" id="{0F37C988-2829-B84A-8921-7F4B2FA668F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8288" y="4402241"/>
            <a:ext cx="971186" cy="971186"/>
          </a:xfrm>
          <a:prstGeom prst="rect">
            <a:avLst/>
          </a:prstGeom>
        </p:spPr>
      </p:pic>
      <p:pic>
        <p:nvPicPr>
          <p:cNvPr id="29" name="Imagen 28" descr="Forma&#10;&#10;Descripción generada automáticamente con confianza baja">
            <a:extLst>
              <a:ext uri="{FF2B5EF4-FFF2-40B4-BE49-F238E27FC236}">
                <a16:creationId xmlns:a16="http://schemas.microsoft.com/office/drawing/2014/main" id="{68637A46-5FF1-B64C-9EEC-D58B6786F90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7136" y="4402241"/>
            <a:ext cx="971186" cy="971186"/>
          </a:xfrm>
          <a:prstGeom prst="rect">
            <a:avLst/>
          </a:prstGeom>
        </p:spPr>
      </p:pic>
      <p:pic>
        <p:nvPicPr>
          <p:cNvPr id="31" name="Imagen 30" descr="Forma&#10;&#10;Descripción generada automáticamente con confianza baja">
            <a:extLst>
              <a:ext uri="{FF2B5EF4-FFF2-40B4-BE49-F238E27FC236}">
                <a16:creationId xmlns:a16="http://schemas.microsoft.com/office/drawing/2014/main" id="{D5099781-EEE2-1242-8CF0-AEDFC93AD8B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5984" y="4402241"/>
            <a:ext cx="971186" cy="971186"/>
          </a:xfrm>
          <a:prstGeom prst="rect">
            <a:avLst/>
          </a:prstGeom>
        </p:spPr>
      </p:pic>
      <p:pic>
        <p:nvPicPr>
          <p:cNvPr id="33" name="Imagen 32" descr="Forma&#10;&#10;Descripción generada automáticamente con confianza baja">
            <a:extLst>
              <a:ext uri="{FF2B5EF4-FFF2-40B4-BE49-F238E27FC236}">
                <a16:creationId xmlns:a16="http://schemas.microsoft.com/office/drawing/2014/main" id="{DB95AFE8-D2F4-EA43-869A-C43776414A1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4832" y="4402241"/>
            <a:ext cx="971186" cy="971186"/>
          </a:xfrm>
          <a:prstGeom prst="rect">
            <a:avLst/>
          </a:prstGeom>
        </p:spPr>
      </p:pic>
      <p:pic>
        <p:nvPicPr>
          <p:cNvPr id="35" name="Imagen 34" descr="Forma&#10;&#10;Descripción generada automáticamente con confianza baja">
            <a:extLst>
              <a:ext uri="{FF2B5EF4-FFF2-40B4-BE49-F238E27FC236}">
                <a16:creationId xmlns:a16="http://schemas.microsoft.com/office/drawing/2014/main" id="{D913F21A-16EF-A247-939C-7A980EACF8C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3680" y="4402241"/>
            <a:ext cx="971186" cy="971186"/>
          </a:xfrm>
          <a:prstGeom prst="rect">
            <a:avLst/>
          </a:prstGeom>
        </p:spPr>
      </p:pic>
      <p:pic>
        <p:nvPicPr>
          <p:cNvPr id="37" name="Imagen 36" descr="Forma&#10;&#10;Descripción generada automáticamente con confianza baja">
            <a:extLst>
              <a:ext uri="{FF2B5EF4-FFF2-40B4-BE49-F238E27FC236}">
                <a16:creationId xmlns:a16="http://schemas.microsoft.com/office/drawing/2014/main" id="{D37AD491-C8CD-A549-976C-517D4E91550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528" y="4402241"/>
            <a:ext cx="971186" cy="971186"/>
          </a:xfrm>
          <a:prstGeom prst="rect">
            <a:avLst/>
          </a:prstGeom>
        </p:spPr>
      </p:pic>
      <p:pic>
        <p:nvPicPr>
          <p:cNvPr id="39" name="Imagen 38" descr="Forma&#10;&#10;Descripción generada automáticamente con confianza baja">
            <a:extLst>
              <a:ext uri="{FF2B5EF4-FFF2-40B4-BE49-F238E27FC236}">
                <a16:creationId xmlns:a16="http://schemas.microsoft.com/office/drawing/2014/main" id="{9AFC318B-6686-5646-B934-9724282B6850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376" y="4402241"/>
            <a:ext cx="971186" cy="971186"/>
          </a:xfrm>
          <a:prstGeom prst="rect">
            <a:avLst/>
          </a:prstGeom>
        </p:spPr>
      </p:pic>
      <p:pic>
        <p:nvPicPr>
          <p:cNvPr id="41" name="Imagen 40" descr="Forma&#10;&#10;Descripción generada automáticamente con confianza baja">
            <a:extLst>
              <a:ext uri="{FF2B5EF4-FFF2-40B4-BE49-F238E27FC236}">
                <a16:creationId xmlns:a16="http://schemas.microsoft.com/office/drawing/2014/main" id="{11C3ECEE-0A6F-F14C-957B-0AD8F987FA9F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224" y="4402241"/>
            <a:ext cx="971186" cy="971186"/>
          </a:xfrm>
          <a:prstGeom prst="rect">
            <a:avLst/>
          </a:prstGeom>
        </p:spPr>
      </p:pic>
      <p:pic>
        <p:nvPicPr>
          <p:cNvPr id="43" name="Imagen 42" descr="Forma&#10;&#10;Descripción generada automáticamente con confianza baja">
            <a:extLst>
              <a:ext uri="{FF2B5EF4-FFF2-40B4-BE49-F238E27FC236}">
                <a16:creationId xmlns:a16="http://schemas.microsoft.com/office/drawing/2014/main" id="{3886C78E-F4D0-3D4C-8058-8AAA42E78843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1438" y="3538145"/>
            <a:ext cx="971186" cy="971186"/>
          </a:xfrm>
          <a:prstGeom prst="rect">
            <a:avLst/>
          </a:prstGeom>
        </p:spPr>
      </p:pic>
      <p:pic>
        <p:nvPicPr>
          <p:cNvPr id="45" name="Imagen 44" descr="Forma&#10;&#10;Descripción generada automáticamente con confianza baja">
            <a:extLst>
              <a:ext uri="{FF2B5EF4-FFF2-40B4-BE49-F238E27FC236}">
                <a16:creationId xmlns:a16="http://schemas.microsoft.com/office/drawing/2014/main" id="{C0729766-C8D1-C844-8564-E695A67FAD0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9024" y="3538145"/>
            <a:ext cx="971186" cy="971186"/>
          </a:xfrm>
          <a:prstGeom prst="rect">
            <a:avLst/>
          </a:prstGeom>
        </p:spPr>
      </p:pic>
      <p:pic>
        <p:nvPicPr>
          <p:cNvPr id="47" name="Imagen 46" descr="Forma&#10;&#10;Descripción generada automáticamente con confianza baja">
            <a:extLst>
              <a:ext uri="{FF2B5EF4-FFF2-40B4-BE49-F238E27FC236}">
                <a16:creationId xmlns:a16="http://schemas.microsoft.com/office/drawing/2014/main" id="{6DD611F3-AB93-3046-A57C-BAAEBF33BD19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4713" y="3538145"/>
            <a:ext cx="971186" cy="971186"/>
          </a:xfrm>
          <a:prstGeom prst="rect">
            <a:avLst/>
          </a:prstGeom>
        </p:spPr>
      </p:pic>
      <p:pic>
        <p:nvPicPr>
          <p:cNvPr id="49" name="Imagen 48" descr="Forma&#10;&#10;Descripción generada automáticamente con confianza baja">
            <a:extLst>
              <a:ext uri="{FF2B5EF4-FFF2-40B4-BE49-F238E27FC236}">
                <a16:creationId xmlns:a16="http://schemas.microsoft.com/office/drawing/2014/main" id="{010B0F1F-A623-4747-BE60-C2AE723F08C7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0402" y="3538145"/>
            <a:ext cx="971186" cy="971186"/>
          </a:xfrm>
          <a:prstGeom prst="rect">
            <a:avLst/>
          </a:prstGeom>
        </p:spPr>
      </p:pic>
      <p:pic>
        <p:nvPicPr>
          <p:cNvPr id="51" name="Imagen 50" descr="Forma&#10;&#10;Descripción generada automáticamente con confianza baja">
            <a:extLst>
              <a:ext uri="{FF2B5EF4-FFF2-40B4-BE49-F238E27FC236}">
                <a16:creationId xmlns:a16="http://schemas.microsoft.com/office/drawing/2014/main" id="{EF9FD3F1-2DDE-1042-B15E-66F14847E091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091" y="3538145"/>
            <a:ext cx="971186" cy="971186"/>
          </a:xfrm>
          <a:prstGeom prst="rect">
            <a:avLst/>
          </a:prstGeom>
        </p:spPr>
      </p:pic>
      <p:pic>
        <p:nvPicPr>
          <p:cNvPr id="53" name="Imagen 52" descr="Forma&#10;&#10;Descripción generada automáticamente con confianza baja">
            <a:extLst>
              <a:ext uri="{FF2B5EF4-FFF2-40B4-BE49-F238E27FC236}">
                <a16:creationId xmlns:a16="http://schemas.microsoft.com/office/drawing/2014/main" id="{C2F5E5FB-3A93-2044-9165-D8DA0EAC4832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1780" y="3538145"/>
            <a:ext cx="971186" cy="971186"/>
          </a:xfrm>
          <a:prstGeom prst="rect">
            <a:avLst/>
          </a:prstGeom>
        </p:spPr>
      </p:pic>
      <p:pic>
        <p:nvPicPr>
          <p:cNvPr id="55" name="Imagen 54" descr="Forma&#10;&#10;Descripción generada automáticamente con confianza baja">
            <a:extLst>
              <a:ext uri="{FF2B5EF4-FFF2-40B4-BE49-F238E27FC236}">
                <a16:creationId xmlns:a16="http://schemas.microsoft.com/office/drawing/2014/main" id="{848E2A94-2854-4D4A-A64A-D12AC50803B2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469" y="3538145"/>
            <a:ext cx="971186" cy="971186"/>
          </a:xfrm>
          <a:prstGeom prst="rect">
            <a:avLst/>
          </a:prstGeom>
        </p:spPr>
      </p:pic>
      <p:pic>
        <p:nvPicPr>
          <p:cNvPr id="57" name="Imagen 56" descr="Forma&#10;&#10;Descripción generada automáticamente con confianza baja">
            <a:extLst>
              <a:ext uri="{FF2B5EF4-FFF2-40B4-BE49-F238E27FC236}">
                <a16:creationId xmlns:a16="http://schemas.microsoft.com/office/drawing/2014/main" id="{F734909B-6EF7-7B43-82D4-92D5EE971BA6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3158" y="3538145"/>
            <a:ext cx="971186" cy="971186"/>
          </a:xfrm>
          <a:prstGeom prst="rect">
            <a:avLst/>
          </a:prstGeom>
        </p:spPr>
      </p:pic>
      <p:pic>
        <p:nvPicPr>
          <p:cNvPr id="59" name="Imagen 58" descr="Forma&#10;&#10;Descripción generada automáticamente con confianza baja">
            <a:extLst>
              <a:ext uri="{FF2B5EF4-FFF2-40B4-BE49-F238E27FC236}">
                <a16:creationId xmlns:a16="http://schemas.microsoft.com/office/drawing/2014/main" id="{6F8AEB76-C781-664E-8716-ADBDA54A706C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8847" y="3538145"/>
            <a:ext cx="971186" cy="971186"/>
          </a:xfrm>
          <a:prstGeom prst="rect">
            <a:avLst/>
          </a:prstGeom>
        </p:spPr>
      </p:pic>
      <p:pic>
        <p:nvPicPr>
          <p:cNvPr id="61" name="Imagen 60" descr="Forma&#10;&#10;Descripción generada automáticamente con confianza baja">
            <a:extLst>
              <a:ext uri="{FF2B5EF4-FFF2-40B4-BE49-F238E27FC236}">
                <a16:creationId xmlns:a16="http://schemas.microsoft.com/office/drawing/2014/main" id="{21F14AD9-4366-2C49-8627-837D41B82414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4536" y="3538145"/>
            <a:ext cx="971186" cy="971186"/>
          </a:xfrm>
          <a:prstGeom prst="rect">
            <a:avLst/>
          </a:prstGeom>
        </p:spPr>
      </p:pic>
      <p:pic>
        <p:nvPicPr>
          <p:cNvPr id="63" name="Imagen 62" descr="Forma&#10;&#10;Descripción generada automáticamente con confianza baja">
            <a:extLst>
              <a:ext uri="{FF2B5EF4-FFF2-40B4-BE49-F238E27FC236}">
                <a16:creationId xmlns:a16="http://schemas.microsoft.com/office/drawing/2014/main" id="{E85CCD9E-51B2-8643-B2E4-B30A48195C92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225" y="3538145"/>
            <a:ext cx="971186" cy="971186"/>
          </a:xfrm>
          <a:prstGeom prst="rect">
            <a:avLst/>
          </a:prstGeom>
        </p:spPr>
      </p:pic>
      <p:pic>
        <p:nvPicPr>
          <p:cNvPr id="65" name="Imagen 64" descr="Forma&#10;&#10;Descripción generada automáticamente con confianza baja">
            <a:extLst>
              <a:ext uri="{FF2B5EF4-FFF2-40B4-BE49-F238E27FC236}">
                <a16:creationId xmlns:a16="http://schemas.microsoft.com/office/drawing/2014/main" id="{BA60DC04-8756-9748-B585-26FFCB3A4216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1438" y="2483632"/>
            <a:ext cx="971186" cy="971186"/>
          </a:xfrm>
          <a:prstGeom prst="rect">
            <a:avLst/>
          </a:prstGeom>
        </p:spPr>
      </p:pic>
      <p:pic>
        <p:nvPicPr>
          <p:cNvPr id="67" name="Imagen 66" descr="Forma&#10;&#10;Descripción generada automáticamente con confianza baja">
            <a:extLst>
              <a:ext uri="{FF2B5EF4-FFF2-40B4-BE49-F238E27FC236}">
                <a16:creationId xmlns:a16="http://schemas.microsoft.com/office/drawing/2014/main" id="{AC19F463-D743-7D43-84DA-D39369AB4BA6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9883" y="2524009"/>
            <a:ext cx="971186" cy="971186"/>
          </a:xfrm>
          <a:prstGeom prst="rect">
            <a:avLst/>
          </a:prstGeom>
        </p:spPr>
      </p:pic>
      <p:pic>
        <p:nvPicPr>
          <p:cNvPr id="69" name="Imagen 68" descr="Forma&#10;&#10;Descripción generada automáticamente con confianza baja">
            <a:extLst>
              <a:ext uri="{FF2B5EF4-FFF2-40B4-BE49-F238E27FC236}">
                <a16:creationId xmlns:a16="http://schemas.microsoft.com/office/drawing/2014/main" id="{7D0E3F0E-8EE2-4B4A-827A-4D6C5C049FDA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8022" y="2483632"/>
            <a:ext cx="971186" cy="971186"/>
          </a:xfrm>
          <a:prstGeom prst="rect">
            <a:avLst/>
          </a:prstGeom>
        </p:spPr>
      </p:pic>
      <p:pic>
        <p:nvPicPr>
          <p:cNvPr id="71" name="Imagen 70" descr="Forma&#10;&#10;Descripción generada automáticamente con confianza baja">
            <a:extLst>
              <a:ext uri="{FF2B5EF4-FFF2-40B4-BE49-F238E27FC236}">
                <a16:creationId xmlns:a16="http://schemas.microsoft.com/office/drawing/2014/main" id="{0A2F7D9D-D31E-C445-B5B0-FE6F8201518C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6161" y="2530083"/>
            <a:ext cx="971186" cy="971186"/>
          </a:xfrm>
          <a:prstGeom prst="rect">
            <a:avLst/>
          </a:prstGeom>
        </p:spPr>
      </p:pic>
      <p:pic>
        <p:nvPicPr>
          <p:cNvPr id="73" name="Imagen 72" descr="Forma&#10;&#10;Descripción generada automáticamente con confianza baja">
            <a:extLst>
              <a:ext uri="{FF2B5EF4-FFF2-40B4-BE49-F238E27FC236}">
                <a16:creationId xmlns:a16="http://schemas.microsoft.com/office/drawing/2014/main" id="{E61FBD60-0F99-214F-A387-5A9938EBAADD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4300" y="2483632"/>
            <a:ext cx="971186" cy="971186"/>
          </a:xfrm>
          <a:prstGeom prst="rect">
            <a:avLst/>
          </a:prstGeom>
        </p:spPr>
      </p:pic>
      <p:pic>
        <p:nvPicPr>
          <p:cNvPr id="75" name="Imagen 74" descr="Forma&#10;&#10;Descripción generada automáticamente con confianza baja">
            <a:extLst>
              <a:ext uri="{FF2B5EF4-FFF2-40B4-BE49-F238E27FC236}">
                <a16:creationId xmlns:a16="http://schemas.microsoft.com/office/drawing/2014/main" id="{217476F7-B0C1-8F4D-9D6C-0E5DA4B98318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439" y="2530083"/>
            <a:ext cx="971186" cy="971186"/>
          </a:xfrm>
          <a:prstGeom prst="rect">
            <a:avLst/>
          </a:prstGeom>
        </p:spPr>
      </p:pic>
      <p:pic>
        <p:nvPicPr>
          <p:cNvPr id="77" name="Imagen 76" descr="Forma&#10;&#10;Descripción generada automáticamente con confianza baja">
            <a:extLst>
              <a:ext uri="{FF2B5EF4-FFF2-40B4-BE49-F238E27FC236}">
                <a16:creationId xmlns:a16="http://schemas.microsoft.com/office/drawing/2014/main" id="{D2867255-5C02-7044-8E29-610E22D845E1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578" y="2566959"/>
            <a:ext cx="971186" cy="971186"/>
          </a:xfrm>
          <a:prstGeom prst="rect">
            <a:avLst/>
          </a:prstGeom>
        </p:spPr>
      </p:pic>
      <p:pic>
        <p:nvPicPr>
          <p:cNvPr id="79" name="Imagen 78" descr="Forma&#10;&#10;Descripción generada automáticamente con confianza baja">
            <a:extLst>
              <a:ext uri="{FF2B5EF4-FFF2-40B4-BE49-F238E27FC236}">
                <a16:creationId xmlns:a16="http://schemas.microsoft.com/office/drawing/2014/main" id="{4C076E7B-C9D2-5B49-A129-3EB31F44D61C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8717" y="2566959"/>
            <a:ext cx="971186" cy="971186"/>
          </a:xfrm>
          <a:prstGeom prst="rect">
            <a:avLst/>
          </a:prstGeom>
        </p:spPr>
      </p:pic>
      <p:pic>
        <p:nvPicPr>
          <p:cNvPr id="81" name="Imagen 80" descr="Forma&#10;&#10;Descripción generada automáticamente con confianza baja">
            <a:extLst>
              <a:ext uri="{FF2B5EF4-FFF2-40B4-BE49-F238E27FC236}">
                <a16:creationId xmlns:a16="http://schemas.microsoft.com/office/drawing/2014/main" id="{063EB28D-D03B-5545-9777-560FDB8C940D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6856" y="2566959"/>
            <a:ext cx="971186" cy="971186"/>
          </a:xfrm>
          <a:prstGeom prst="rect">
            <a:avLst/>
          </a:prstGeom>
        </p:spPr>
      </p:pic>
      <p:pic>
        <p:nvPicPr>
          <p:cNvPr id="83" name="Imagen 82" descr="Forma&#10;&#10;Descripción generada automáticamente con confianza baja">
            <a:extLst>
              <a:ext uri="{FF2B5EF4-FFF2-40B4-BE49-F238E27FC236}">
                <a16:creationId xmlns:a16="http://schemas.microsoft.com/office/drawing/2014/main" id="{A6249FA1-EB0F-4A43-9114-BB84A4E73C09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4995" y="2530083"/>
            <a:ext cx="971186" cy="971186"/>
          </a:xfrm>
          <a:prstGeom prst="rect">
            <a:avLst/>
          </a:prstGeom>
        </p:spPr>
      </p:pic>
      <p:pic>
        <p:nvPicPr>
          <p:cNvPr id="85" name="Imagen 84" descr="Forma&#10;&#10;Descripción generada automáticamente con confianza baja">
            <a:extLst>
              <a:ext uri="{FF2B5EF4-FFF2-40B4-BE49-F238E27FC236}">
                <a16:creationId xmlns:a16="http://schemas.microsoft.com/office/drawing/2014/main" id="{1B1A4608-C212-CE49-B17C-105D0E2A2636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134" y="2566959"/>
            <a:ext cx="971186" cy="971186"/>
          </a:xfrm>
          <a:prstGeom prst="rect">
            <a:avLst/>
          </a:prstGeom>
        </p:spPr>
      </p:pic>
      <p:pic>
        <p:nvPicPr>
          <p:cNvPr id="87" name="Imagen 86" descr="Forma&#10;&#10;Descripción generada automáticamente con confianza baja">
            <a:extLst>
              <a:ext uri="{FF2B5EF4-FFF2-40B4-BE49-F238E27FC236}">
                <a16:creationId xmlns:a16="http://schemas.microsoft.com/office/drawing/2014/main" id="{892856A6-274D-104E-9078-F737F754E85F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1438" y="1558847"/>
            <a:ext cx="971186" cy="971186"/>
          </a:xfrm>
          <a:prstGeom prst="rect">
            <a:avLst/>
          </a:prstGeom>
        </p:spPr>
      </p:pic>
      <p:pic>
        <p:nvPicPr>
          <p:cNvPr id="89" name="Imagen 88" descr="Forma&#10;&#10;Descripción generada automáticamente con confianza baja">
            <a:extLst>
              <a:ext uri="{FF2B5EF4-FFF2-40B4-BE49-F238E27FC236}">
                <a16:creationId xmlns:a16="http://schemas.microsoft.com/office/drawing/2014/main" id="{0275980C-F73F-634B-9026-586EBF633EF7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7627" y="1558847"/>
            <a:ext cx="971186" cy="971186"/>
          </a:xfrm>
          <a:prstGeom prst="rect">
            <a:avLst/>
          </a:prstGeom>
        </p:spPr>
      </p:pic>
      <p:pic>
        <p:nvPicPr>
          <p:cNvPr id="91" name="Imagen 90" descr="Forma&#10;&#10;Descripción generada automáticamente con confianza baja">
            <a:extLst>
              <a:ext uri="{FF2B5EF4-FFF2-40B4-BE49-F238E27FC236}">
                <a16:creationId xmlns:a16="http://schemas.microsoft.com/office/drawing/2014/main" id="{FC3530F6-1570-7945-B95F-5E1850C66069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9350" y="1558847"/>
            <a:ext cx="971186" cy="971186"/>
          </a:xfrm>
          <a:prstGeom prst="rect">
            <a:avLst/>
          </a:prstGeom>
        </p:spPr>
      </p:pic>
      <p:pic>
        <p:nvPicPr>
          <p:cNvPr id="93" name="Imagen 92" descr="Forma&#10;&#10;Descripción generada automáticamente con confianza baja">
            <a:extLst>
              <a:ext uri="{FF2B5EF4-FFF2-40B4-BE49-F238E27FC236}">
                <a16:creationId xmlns:a16="http://schemas.microsoft.com/office/drawing/2014/main" id="{4A526867-99D6-524A-9EB9-2C4DAD6B9147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1073" y="1558847"/>
            <a:ext cx="971186" cy="971186"/>
          </a:xfrm>
          <a:prstGeom prst="rect">
            <a:avLst/>
          </a:prstGeom>
        </p:spPr>
      </p:pic>
      <p:pic>
        <p:nvPicPr>
          <p:cNvPr id="95" name="Imagen 94" descr="Forma&#10;&#10;Descripción generada automáticamente con confianza baja">
            <a:extLst>
              <a:ext uri="{FF2B5EF4-FFF2-40B4-BE49-F238E27FC236}">
                <a16:creationId xmlns:a16="http://schemas.microsoft.com/office/drawing/2014/main" id="{5D882FCB-5A2E-1343-B5F5-B010E00A8B09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2796" y="1558847"/>
            <a:ext cx="971186" cy="971186"/>
          </a:xfrm>
          <a:prstGeom prst="rect">
            <a:avLst/>
          </a:prstGeom>
        </p:spPr>
      </p:pic>
      <p:pic>
        <p:nvPicPr>
          <p:cNvPr id="97" name="Imagen 96" descr="Forma&#10;&#10;Descripción generada automáticamente con confianza baja">
            <a:extLst>
              <a:ext uri="{FF2B5EF4-FFF2-40B4-BE49-F238E27FC236}">
                <a16:creationId xmlns:a16="http://schemas.microsoft.com/office/drawing/2014/main" id="{D970EF04-174E-924B-BF13-051EC4375ACC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4519" y="1558847"/>
            <a:ext cx="971186" cy="971186"/>
          </a:xfrm>
          <a:prstGeom prst="rect">
            <a:avLst/>
          </a:prstGeom>
        </p:spPr>
      </p:pic>
      <p:pic>
        <p:nvPicPr>
          <p:cNvPr id="99" name="Imagen 98" descr="Forma&#10;&#10;Descripción generada automáticamente con confianza baja">
            <a:extLst>
              <a:ext uri="{FF2B5EF4-FFF2-40B4-BE49-F238E27FC236}">
                <a16:creationId xmlns:a16="http://schemas.microsoft.com/office/drawing/2014/main" id="{B3393A81-E9DB-064E-B845-6E05C5318960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6242" y="1558847"/>
            <a:ext cx="971186" cy="971186"/>
          </a:xfrm>
          <a:prstGeom prst="rect">
            <a:avLst/>
          </a:prstGeom>
        </p:spPr>
      </p:pic>
      <p:pic>
        <p:nvPicPr>
          <p:cNvPr id="101" name="Imagen 100" descr="Forma&#10;&#10;Descripción generada automáticamente con confianza baja">
            <a:extLst>
              <a:ext uri="{FF2B5EF4-FFF2-40B4-BE49-F238E27FC236}">
                <a16:creationId xmlns:a16="http://schemas.microsoft.com/office/drawing/2014/main" id="{575D7474-8267-FB49-822F-EA677050B0AE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965" y="1558847"/>
            <a:ext cx="971186" cy="971186"/>
          </a:xfrm>
          <a:prstGeom prst="rect">
            <a:avLst/>
          </a:prstGeom>
        </p:spPr>
      </p:pic>
      <p:pic>
        <p:nvPicPr>
          <p:cNvPr id="103" name="Imagen 102" descr="Forma&#10;&#10;Descripción generada automáticamente con confianza baja">
            <a:extLst>
              <a:ext uri="{FF2B5EF4-FFF2-40B4-BE49-F238E27FC236}">
                <a16:creationId xmlns:a16="http://schemas.microsoft.com/office/drawing/2014/main" id="{B95C42F2-3FF5-4342-B866-641BF245176D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9688" y="1558847"/>
            <a:ext cx="971186" cy="971186"/>
          </a:xfrm>
          <a:prstGeom prst="rect">
            <a:avLst/>
          </a:prstGeom>
        </p:spPr>
      </p:pic>
      <p:pic>
        <p:nvPicPr>
          <p:cNvPr id="114" name="Imagen 113" descr="Forma&#10;&#10;Descripción generada automáticamente con confianza baja">
            <a:extLst>
              <a:ext uri="{FF2B5EF4-FFF2-40B4-BE49-F238E27FC236}">
                <a16:creationId xmlns:a16="http://schemas.microsoft.com/office/drawing/2014/main" id="{2CCA45A3-E3F4-A547-9FFF-B26AD3852109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7202" y="5338134"/>
            <a:ext cx="971186" cy="971186"/>
          </a:xfrm>
          <a:prstGeom prst="rect">
            <a:avLst/>
          </a:prstGeom>
        </p:spPr>
      </p:pic>
      <p:pic>
        <p:nvPicPr>
          <p:cNvPr id="115" name="Imagen 114" descr="Forma&#10;&#10;Descripción generada automáticamente con confianza baja">
            <a:extLst>
              <a:ext uri="{FF2B5EF4-FFF2-40B4-BE49-F238E27FC236}">
                <a16:creationId xmlns:a16="http://schemas.microsoft.com/office/drawing/2014/main" id="{E7A72F3E-DDE2-D346-821E-A77239CB97FA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084" y="5338134"/>
            <a:ext cx="971186" cy="971186"/>
          </a:xfrm>
          <a:prstGeom prst="rect">
            <a:avLst/>
          </a:prstGeom>
        </p:spPr>
      </p:pic>
      <p:pic>
        <p:nvPicPr>
          <p:cNvPr id="116" name="Imagen 115" descr="Forma&#10;&#10;Descripción generada automáticamente con confianza baja">
            <a:extLst>
              <a:ext uri="{FF2B5EF4-FFF2-40B4-BE49-F238E27FC236}">
                <a16:creationId xmlns:a16="http://schemas.microsoft.com/office/drawing/2014/main" id="{94C5829A-E95E-D147-8F03-A63B5A874187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966" y="5338134"/>
            <a:ext cx="971186" cy="971186"/>
          </a:xfrm>
          <a:prstGeom prst="rect">
            <a:avLst/>
          </a:prstGeom>
        </p:spPr>
      </p:pic>
      <p:pic>
        <p:nvPicPr>
          <p:cNvPr id="119" name="Imagen 118" descr="Forma&#10;&#10;Descripción generada automáticamente con confianza baja">
            <a:extLst>
              <a:ext uri="{FF2B5EF4-FFF2-40B4-BE49-F238E27FC236}">
                <a16:creationId xmlns:a16="http://schemas.microsoft.com/office/drawing/2014/main" id="{8A4BB556-B716-3843-836A-41E1DFB34406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9320" y="5338134"/>
            <a:ext cx="971186" cy="971186"/>
          </a:xfrm>
          <a:prstGeom prst="rect">
            <a:avLst/>
          </a:prstGeom>
        </p:spPr>
      </p:pic>
      <p:pic>
        <p:nvPicPr>
          <p:cNvPr id="121" name="Imagen 120" descr="Forma&#10;&#10;Descripción generada automáticamente con confianza baja">
            <a:extLst>
              <a:ext uri="{FF2B5EF4-FFF2-40B4-BE49-F238E27FC236}">
                <a16:creationId xmlns:a16="http://schemas.microsoft.com/office/drawing/2014/main" id="{C2B957B9-967B-3B4E-8537-3E658029AEE8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1438" y="5338134"/>
            <a:ext cx="971186" cy="971186"/>
          </a:xfrm>
          <a:prstGeom prst="rect">
            <a:avLst/>
          </a:prstGeom>
        </p:spPr>
      </p:pic>
      <p:sp>
        <p:nvSpPr>
          <p:cNvPr id="62" name="Título 1">
            <a:extLst>
              <a:ext uri="{FF2B5EF4-FFF2-40B4-BE49-F238E27FC236}">
                <a16:creationId xmlns:a16="http://schemas.microsoft.com/office/drawing/2014/main" id="{E15FEA36-58DD-C448-B053-6FFC4479BDA5}"/>
              </a:ext>
            </a:extLst>
          </p:cNvPr>
          <p:cNvSpPr txBox="1">
            <a:spLocks/>
          </p:cNvSpPr>
          <p:nvPr/>
        </p:nvSpPr>
        <p:spPr>
          <a:xfrm>
            <a:off x="861126" y="355502"/>
            <a:ext cx="11062502" cy="7230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5000">
                <a:solidFill>
                  <a:srgbClr val="1D4339"/>
                </a:solidFill>
              </a:rPr>
              <a:t>Iconos de apoyo / </a:t>
            </a:r>
            <a:r>
              <a:rPr lang="es-CO" sz="2400" i="1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BLANCO</a:t>
            </a:r>
            <a:endParaRPr lang="es-CO" sz="24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5329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4294967295"/>
          </p:nvPr>
        </p:nvSpPr>
        <p:spPr>
          <a:xfrm>
            <a:off x="668905" y="936346"/>
            <a:ext cx="10210800" cy="4508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3" name="Título 1">
            <a:extLst>
              <a:ext uri="{FF2B5EF4-FFF2-40B4-BE49-F238E27FC236}">
                <a16:creationId xmlns:a16="http://schemas.microsoft.com/office/drawing/2014/main" id="{7D997AAC-9957-464D-8FC9-3A66812153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8905" y="279121"/>
            <a:ext cx="11063288" cy="722312"/>
          </a:xfrm>
        </p:spPr>
        <p:txBody>
          <a:bodyPr>
            <a:noAutofit/>
          </a:bodyPr>
          <a:lstStyle/>
          <a:p>
            <a:r>
              <a:rPr lang="es-CO" sz="5000" dirty="0">
                <a:solidFill>
                  <a:srgbClr val="1D4339"/>
                </a:solidFill>
              </a:rPr>
              <a:t>Iconos de apoyo / </a:t>
            </a:r>
            <a:r>
              <a:rPr lang="es-CO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DE COLOR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8AF9A40-C0D3-BD41-A05A-2059F5BF91E3}"/>
              </a:ext>
            </a:extLst>
          </p:cNvPr>
          <p:cNvSpPr/>
          <p:nvPr/>
        </p:nvSpPr>
        <p:spPr>
          <a:xfrm>
            <a:off x="695400" y="1412776"/>
            <a:ext cx="11228228" cy="5274685"/>
          </a:xfrm>
          <a:prstGeom prst="rect">
            <a:avLst/>
          </a:prstGeom>
          <a:solidFill>
            <a:srgbClr val="1D4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20237B1-71D1-354F-97C4-56D1BCE799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32" y="4582972"/>
            <a:ext cx="971186" cy="97118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A85B13A-873C-FA49-9CD8-A9DD7E7931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5137" y="4582972"/>
            <a:ext cx="971186" cy="97118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E79CE28-694F-BF44-BA53-4977E5B490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647" y="3537934"/>
            <a:ext cx="971186" cy="97118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D80BA31-4BD6-8B40-BFB6-7010097D193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222" y="3537934"/>
            <a:ext cx="971186" cy="97118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A8D3A06-77AE-D243-B460-EDCD9B5C81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8814" y="3537934"/>
            <a:ext cx="971186" cy="97118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C4A3DDA2-31A9-424B-B1C6-FD81C26270C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9406" y="3537934"/>
            <a:ext cx="971186" cy="971186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DD8D4A10-18C1-304D-BEDC-5042FD95A2B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9998" y="3537934"/>
            <a:ext cx="971186" cy="971186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FC399C3A-276A-3B44-AEE5-F1917CE69BE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0590" y="3537934"/>
            <a:ext cx="971186" cy="971186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83BAB99A-0035-2045-80A9-E6AD613BEBD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1182" y="3537934"/>
            <a:ext cx="971186" cy="971186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375E2E5B-70D9-B54D-973A-8CE9E6C198B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1774" y="3537934"/>
            <a:ext cx="971186" cy="971186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484B7340-7AEE-3C4B-914C-FBA7587B6E9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2366" y="3537934"/>
            <a:ext cx="971186" cy="97118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D8A4D79A-EB82-F141-87ED-63AC9968383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2958" y="3537934"/>
            <a:ext cx="971186" cy="971186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232C662F-CA51-8043-A97A-FCE341AA0D7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32" y="3537934"/>
            <a:ext cx="971186" cy="971186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F5160C81-0249-6948-8A06-F44E583286A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647" y="2494740"/>
            <a:ext cx="971186" cy="971186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253B59AA-74FE-F440-9225-DF97FC6BA74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0123" y="2494740"/>
            <a:ext cx="971186" cy="971186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3D2A7D91-3F0A-AE44-8232-F637FEA8DF6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6588" y="2494740"/>
            <a:ext cx="971186" cy="971186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E257E6CD-F38C-784E-B6C0-135C7DE83D68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3053" y="2494740"/>
            <a:ext cx="971186" cy="971186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1CC36954-8739-5543-B709-480AD153313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9518" y="2494740"/>
            <a:ext cx="971186" cy="971186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E543031A-76A1-7646-B703-1042220C3B9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5983" y="2494740"/>
            <a:ext cx="971186" cy="971186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3E651F96-ADC8-3E4F-9761-2A43F2CAF34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2448" y="2494740"/>
            <a:ext cx="971186" cy="971186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161BB360-82B8-4544-AB1C-6523136A71B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913" y="2494740"/>
            <a:ext cx="971186" cy="971186"/>
          </a:xfrm>
          <a:prstGeom prst="rect">
            <a:avLst/>
          </a:prstGeom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086BF86D-5AE6-484D-B4C2-DA896521DED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378" y="2494740"/>
            <a:ext cx="971186" cy="971186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69931DA7-A983-134C-B1DB-5D7B4B1AC033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843" y="2494740"/>
            <a:ext cx="971186" cy="971186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A34B6AEB-49B1-2C4B-8F38-FF0BC29C287E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32" y="2494740"/>
            <a:ext cx="971186" cy="971186"/>
          </a:xfrm>
          <a:prstGeom prst="rect">
            <a:avLst/>
          </a:prstGeom>
        </p:spPr>
      </p:pic>
      <p:pic>
        <p:nvPicPr>
          <p:cNvPr id="54" name="Imagen 53">
            <a:extLst>
              <a:ext uri="{FF2B5EF4-FFF2-40B4-BE49-F238E27FC236}">
                <a16:creationId xmlns:a16="http://schemas.microsoft.com/office/drawing/2014/main" id="{B46BDE8B-BB99-3C45-8FB2-9CA3F354576F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647" y="1468943"/>
            <a:ext cx="971186" cy="971186"/>
          </a:xfrm>
          <a:prstGeom prst="rect">
            <a:avLst/>
          </a:prstGeom>
        </p:spPr>
      </p:pic>
      <p:pic>
        <p:nvPicPr>
          <p:cNvPr id="56" name="Imagen 55">
            <a:extLst>
              <a:ext uri="{FF2B5EF4-FFF2-40B4-BE49-F238E27FC236}">
                <a16:creationId xmlns:a16="http://schemas.microsoft.com/office/drawing/2014/main" id="{C23AF032-CDEC-BF49-9A0C-294C9FC4B4BA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8998" y="1468943"/>
            <a:ext cx="971186" cy="971186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A622553F-2096-5045-98B2-97A2F1CAFDE3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9824" y="1468943"/>
            <a:ext cx="971186" cy="971186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DAA68BD4-656E-7C40-A66B-5C615EEE908B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0650" y="1468943"/>
            <a:ext cx="971186" cy="971186"/>
          </a:xfrm>
          <a:prstGeom prst="rect">
            <a:avLst/>
          </a:prstGeom>
        </p:spPr>
      </p:pic>
      <p:pic>
        <p:nvPicPr>
          <p:cNvPr id="62" name="Imagen 61">
            <a:extLst>
              <a:ext uri="{FF2B5EF4-FFF2-40B4-BE49-F238E27FC236}">
                <a16:creationId xmlns:a16="http://schemas.microsoft.com/office/drawing/2014/main" id="{EF8AA553-5178-1F40-BCCA-68CE8544D1CB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1476" y="1468943"/>
            <a:ext cx="971186" cy="971186"/>
          </a:xfrm>
          <a:prstGeom prst="rect">
            <a:avLst/>
          </a:prstGeom>
        </p:spPr>
      </p:pic>
      <p:pic>
        <p:nvPicPr>
          <p:cNvPr id="64" name="Imagen 63">
            <a:extLst>
              <a:ext uri="{FF2B5EF4-FFF2-40B4-BE49-F238E27FC236}">
                <a16:creationId xmlns:a16="http://schemas.microsoft.com/office/drawing/2014/main" id="{ACC01E2E-BD88-594A-8039-63BF5CF208F5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2302" y="1468943"/>
            <a:ext cx="971186" cy="971186"/>
          </a:xfrm>
          <a:prstGeom prst="rect">
            <a:avLst/>
          </a:prstGeom>
        </p:spPr>
      </p:pic>
      <p:pic>
        <p:nvPicPr>
          <p:cNvPr id="66" name="Imagen 65">
            <a:extLst>
              <a:ext uri="{FF2B5EF4-FFF2-40B4-BE49-F238E27FC236}">
                <a16:creationId xmlns:a16="http://schemas.microsoft.com/office/drawing/2014/main" id="{0A0C7DAB-8279-E94C-AD09-205057536BD9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3128" y="1468943"/>
            <a:ext cx="971186" cy="971186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B006F5F9-8711-BF4D-8CC0-D79AA5A3C204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3954" y="1468943"/>
            <a:ext cx="971186" cy="971186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7051AAB3-EBD9-A34B-9B70-693641835604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4780" y="1468943"/>
            <a:ext cx="971186" cy="971186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F8AC54E7-2147-7A42-A012-C9BB1FD01F33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5606" y="1468943"/>
            <a:ext cx="971186" cy="971186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9B02C307-CBB6-A84E-938E-BAC2C25B0324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32" y="1468943"/>
            <a:ext cx="971186" cy="971186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3358937B-C573-1D44-963C-AFC172BB350A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647" y="4582972"/>
            <a:ext cx="971186" cy="971186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DA610E60-AE08-8842-BDD9-FCB94BFE84CD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0294" y="4582972"/>
            <a:ext cx="971186" cy="971186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91A66039-FEF9-7143-8B16-A9453406F4C6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739" y="4582972"/>
            <a:ext cx="971186" cy="971186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CA649035-D628-184B-B0B8-B61496B53A8F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7877" y="4582972"/>
            <a:ext cx="971186" cy="971186"/>
          </a:xfrm>
          <a:prstGeom prst="rect">
            <a:avLst/>
          </a:prstGeom>
        </p:spPr>
      </p:pic>
      <p:pic>
        <p:nvPicPr>
          <p:cNvPr id="84" name="Imagen 83">
            <a:extLst>
              <a:ext uri="{FF2B5EF4-FFF2-40B4-BE49-F238E27FC236}">
                <a16:creationId xmlns:a16="http://schemas.microsoft.com/office/drawing/2014/main" id="{0C38EA35-FEC6-1A4F-850B-94B94568513A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6691" y="4582972"/>
            <a:ext cx="971186" cy="971186"/>
          </a:xfrm>
          <a:prstGeom prst="rect">
            <a:avLst/>
          </a:prstGeom>
        </p:spPr>
      </p:pic>
      <p:pic>
        <p:nvPicPr>
          <p:cNvPr id="86" name="Imagen 85">
            <a:extLst>
              <a:ext uri="{FF2B5EF4-FFF2-40B4-BE49-F238E27FC236}">
                <a16:creationId xmlns:a16="http://schemas.microsoft.com/office/drawing/2014/main" id="{FB449F57-2040-3142-85B7-58B92F305CC6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3697" y="4582972"/>
            <a:ext cx="971186" cy="971186"/>
          </a:xfrm>
          <a:prstGeom prst="rect">
            <a:avLst/>
          </a:prstGeom>
        </p:spPr>
      </p:pic>
      <p:pic>
        <p:nvPicPr>
          <p:cNvPr id="88" name="Imagen 87">
            <a:extLst>
              <a:ext uri="{FF2B5EF4-FFF2-40B4-BE49-F238E27FC236}">
                <a16:creationId xmlns:a16="http://schemas.microsoft.com/office/drawing/2014/main" id="{63A355FA-37BA-2B40-B892-BC6CABAD2E3B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51" y="4582972"/>
            <a:ext cx="971186" cy="971186"/>
          </a:xfrm>
          <a:prstGeom prst="rect">
            <a:avLst/>
          </a:prstGeom>
        </p:spPr>
      </p:pic>
      <p:pic>
        <p:nvPicPr>
          <p:cNvPr id="90" name="Imagen 89">
            <a:extLst>
              <a:ext uri="{FF2B5EF4-FFF2-40B4-BE49-F238E27FC236}">
                <a16:creationId xmlns:a16="http://schemas.microsoft.com/office/drawing/2014/main" id="{CEC836C2-4F89-A742-A850-1A8F7EFEE5A8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417" y="4582972"/>
            <a:ext cx="971186" cy="971186"/>
          </a:xfrm>
          <a:prstGeom prst="rect">
            <a:avLst/>
          </a:prstGeom>
        </p:spPr>
      </p:pic>
      <p:pic>
        <p:nvPicPr>
          <p:cNvPr id="92" name="Imagen 91" descr="Icono&#10;&#10;Descripción generada automáticamente">
            <a:extLst>
              <a:ext uri="{FF2B5EF4-FFF2-40B4-BE49-F238E27FC236}">
                <a16:creationId xmlns:a16="http://schemas.microsoft.com/office/drawing/2014/main" id="{5754EACD-44EB-0645-9C64-0D84DDACC01D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1917" y="4582972"/>
            <a:ext cx="971186" cy="971186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CDD3A6DD-B431-3D42-AAB9-D1E17C344ABF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647" y="5554158"/>
            <a:ext cx="971186" cy="971186"/>
          </a:xfrm>
          <a:prstGeom prst="rect">
            <a:avLst/>
          </a:prstGeom>
        </p:spPr>
      </p:pic>
      <p:pic>
        <p:nvPicPr>
          <p:cNvPr id="96" name="Imagen 95">
            <a:extLst>
              <a:ext uri="{FF2B5EF4-FFF2-40B4-BE49-F238E27FC236}">
                <a16:creationId xmlns:a16="http://schemas.microsoft.com/office/drawing/2014/main" id="{8954EFEA-F1CE-EA40-9675-83C797072BE8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6990" y="5554158"/>
            <a:ext cx="971186" cy="971186"/>
          </a:xfrm>
          <a:prstGeom prst="rect">
            <a:avLst/>
          </a:prstGeom>
        </p:spPr>
      </p:pic>
      <p:pic>
        <p:nvPicPr>
          <p:cNvPr id="98" name="Imagen 97" descr="Icono&#10;&#10;Descripción generada automáticamente">
            <a:extLst>
              <a:ext uri="{FF2B5EF4-FFF2-40B4-BE49-F238E27FC236}">
                <a16:creationId xmlns:a16="http://schemas.microsoft.com/office/drawing/2014/main" id="{102045E6-5945-9C4B-B0EF-63AD09D1494B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9928" y="5554158"/>
            <a:ext cx="971186" cy="971186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D0683BBF-4A17-C845-BF91-857896397BE4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2866" y="5554158"/>
            <a:ext cx="971186" cy="971186"/>
          </a:xfrm>
          <a:prstGeom prst="rect">
            <a:avLst/>
          </a:prstGeom>
        </p:spPr>
      </p:pic>
      <p:pic>
        <p:nvPicPr>
          <p:cNvPr id="102" name="Imagen 101">
            <a:extLst>
              <a:ext uri="{FF2B5EF4-FFF2-40B4-BE49-F238E27FC236}">
                <a16:creationId xmlns:a16="http://schemas.microsoft.com/office/drawing/2014/main" id="{2A2F79D8-8ACC-0945-8555-6488B44B7458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5804" y="5554158"/>
            <a:ext cx="971186" cy="971186"/>
          </a:xfrm>
          <a:prstGeom prst="rect">
            <a:avLst/>
          </a:prstGeom>
        </p:spPr>
      </p:pic>
      <p:pic>
        <p:nvPicPr>
          <p:cNvPr id="104" name="Imagen 103">
            <a:extLst>
              <a:ext uri="{FF2B5EF4-FFF2-40B4-BE49-F238E27FC236}">
                <a16:creationId xmlns:a16="http://schemas.microsoft.com/office/drawing/2014/main" id="{947F0ADF-9ECC-9C41-BCF8-FC88A764C92F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742" y="5554158"/>
            <a:ext cx="971186" cy="971186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AEA1CA70-88FB-4844-8866-BE166243A126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680" y="5554158"/>
            <a:ext cx="971186" cy="971186"/>
          </a:xfrm>
          <a:prstGeom prst="rect">
            <a:avLst/>
          </a:prstGeom>
        </p:spPr>
      </p:pic>
      <p:pic>
        <p:nvPicPr>
          <p:cNvPr id="108" name="Imagen 107">
            <a:extLst>
              <a:ext uri="{FF2B5EF4-FFF2-40B4-BE49-F238E27FC236}">
                <a16:creationId xmlns:a16="http://schemas.microsoft.com/office/drawing/2014/main" id="{EAB5B2AB-8FE1-EB49-9F13-6D5E03758B15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4618" y="5554158"/>
            <a:ext cx="971186" cy="971186"/>
          </a:xfrm>
          <a:prstGeom prst="rect">
            <a:avLst/>
          </a:prstGeom>
        </p:spPr>
      </p:pic>
      <p:pic>
        <p:nvPicPr>
          <p:cNvPr id="110" name="Imagen 109">
            <a:extLst>
              <a:ext uri="{FF2B5EF4-FFF2-40B4-BE49-F238E27FC236}">
                <a16:creationId xmlns:a16="http://schemas.microsoft.com/office/drawing/2014/main" id="{CE840B78-BFE2-1240-BE98-23D9F0A7B891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7556" y="5554158"/>
            <a:ext cx="971186" cy="971186"/>
          </a:xfrm>
          <a:prstGeom prst="rect">
            <a:avLst/>
          </a:prstGeom>
        </p:spPr>
      </p:pic>
      <p:pic>
        <p:nvPicPr>
          <p:cNvPr id="112" name="Imagen 111">
            <a:extLst>
              <a:ext uri="{FF2B5EF4-FFF2-40B4-BE49-F238E27FC236}">
                <a16:creationId xmlns:a16="http://schemas.microsoft.com/office/drawing/2014/main" id="{A478702A-1467-F84E-BF4E-FD4EE08A4B09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32" y="5554158"/>
            <a:ext cx="971186" cy="971186"/>
          </a:xfrm>
          <a:prstGeom prst="rect">
            <a:avLst/>
          </a:prstGeom>
        </p:spPr>
      </p:pic>
      <p:pic>
        <p:nvPicPr>
          <p:cNvPr id="114" name="Imagen 113">
            <a:extLst>
              <a:ext uri="{FF2B5EF4-FFF2-40B4-BE49-F238E27FC236}">
                <a16:creationId xmlns:a16="http://schemas.microsoft.com/office/drawing/2014/main" id="{DCE0E60C-149B-054F-943E-3AA9B58586AD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0494" y="5554158"/>
            <a:ext cx="971186" cy="97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92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61126" y="1018633"/>
            <a:ext cx="10210800" cy="450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8AF9A40-C0D3-BD41-A05A-2059F5BF91E3}"/>
              </a:ext>
            </a:extLst>
          </p:cNvPr>
          <p:cNvSpPr/>
          <p:nvPr/>
        </p:nvSpPr>
        <p:spPr>
          <a:xfrm>
            <a:off x="695400" y="1412776"/>
            <a:ext cx="11228228" cy="5274685"/>
          </a:xfrm>
          <a:prstGeom prst="rect">
            <a:avLst/>
          </a:prstGeom>
          <a:solidFill>
            <a:srgbClr val="BCD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6" name="Imagen 5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8AAD2F52-89C6-7647-8371-432DF988CB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9163" y="5498432"/>
            <a:ext cx="882896" cy="882896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D45241B4-110C-7E49-83B2-1CD906A887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0110" y="5498432"/>
            <a:ext cx="882896" cy="882896"/>
          </a:xfrm>
          <a:prstGeom prst="rect">
            <a:avLst/>
          </a:prstGeom>
        </p:spPr>
      </p:pic>
      <p:pic>
        <p:nvPicPr>
          <p:cNvPr id="10" name="Imagen 9" descr="Icono&#10;&#10;Descripción generada automáticamente con confianza media">
            <a:extLst>
              <a:ext uri="{FF2B5EF4-FFF2-40B4-BE49-F238E27FC236}">
                <a16:creationId xmlns:a16="http://schemas.microsoft.com/office/drawing/2014/main" id="{5CAA326A-3372-224C-B1ED-C9AD947CA6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1061" y="5498432"/>
            <a:ext cx="882896" cy="882896"/>
          </a:xfrm>
          <a:prstGeom prst="rect">
            <a:avLst/>
          </a:prstGeom>
        </p:spPr>
      </p:pic>
      <p:pic>
        <p:nvPicPr>
          <p:cNvPr id="14" name="Imagen 13" descr="Icono&#10;&#10;Descripción generada automáticamente">
            <a:extLst>
              <a:ext uri="{FF2B5EF4-FFF2-40B4-BE49-F238E27FC236}">
                <a16:creationId xmlns:a16="http://schemas.microsoft.com/office/drawing/2014/main" id="{35744CBC-5C32-944A-BC67-A38F11D20A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2963" y="5498432"/>
            <a:ext cx="882896" cy="882896"/>
          </a:xfrm>
          <a:prstGeom prst="rect">
            <a:avLst/>
          </a:prstGeom>
        </p:spPr>
      </p:pic>
      <p:pic>
        <p:nvPicPr>
          <p:cNvPr id="16" name="Imagen 15" descr="Icono&#10;&#10;Descripción generada automáticamente">
            <a:extLst>
              <a:ext uri="{FF2B5EF4-FFF2-40B4-BE49-F238E27FC236}">
                <a16:creationId xmlns:a16="http://schemas.microsoft.com/office/drawing/2014/main" id="{E3DB0206-3687-F74E-8D18-595054865C0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3914" y="5498432"/>
            <a:ext cx="882896" cy="882896"/>
          </a:xfrm>
          <a:prstGeom prst="rect">
            <a:avLst/>
          </a:prstGeom>
        </p:spPr>
      </p:pic>
      <p:pic>
        <p:nvPicPr>
          <p:cNvPr id="18" name="Imagen 17" descr="Icono&#10;&#10;Descripción generada automáticamente">
            <a:extLst>
              <a:ext uri="{FF2B5EF4-FFF2-40B4-BE49-F238E27FC236}">
                <a16:creationId xmlns:a16="http://schemas.microsoft.com/office/drawing/2014/main" id="{078432BE-32F1-4C42-B6EE-CA3C8C0D26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4865" y="5498432"/>
            <a:ext cx="882896" cy="882896"/>
          </a:xfrm>
          <a:prstGeom prst="rect">
            <a:avLst/>
          </a:prstGeom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5D49BFFE-9153-CB47-8E1B-424841A0E8D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5816" y="5498432"/>
            <a:ext cx="882896" cy="882896"/>
          </a:xfrm>
          <a:prstGeom prst="rect">
            <a:avLst/>
          </a:prstGeom>
        </p:spPr>
      </p:pic>
      <p:pic>
        <p:nvPicPr>
          <p:cNvPr id="22" name="Imagen 21" descr="Icono&#10;&#10;Descripción generada automáticamente">
            <a:extLst>
              <a:ext uri="{FF2B5EF4-FFF2-40B4-BE49-F238E27FC236}">
                <a16:creationId xmlns:a16="http://schemas.microsoft.com/office/drawing/2014/main" id="{E481907C-693B-C247-87D5-3413370C0FC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6767" y="5498432"/>
            <a:ext cx="882896" cy="882896"/>
          </a:xfrm>
          <a:prstGeom prst="rect">
            <a:avLst/>
          </a:prstGeom>
        </p:spPr>
      </p:pic>
      <p:pic>
        <p:nvPicPr>
          <p:cNvPr id="24" name="Imagen 23" descr="Forma, Círculo&#10;&#10;Descripción generada automáticamente">
            <a:extLst>
              <a:ext uri="{FF2B5EF4-FFF2-40B4-BE49-F238E27FC236}">
                <a16:creationId xmlns:a16="http://schemas.microsoft.com/office/drawing/2014/main" id="{2098DBCA-6A1F-C84C-A734-F9A4059A5AC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718" y="5498432"/>
            <a:ext cx="882896" cy="882896"/>
          </a:xfrm>
          <a:prstGeom prst="rect">
            <a:avLst/>
          </a:prstGeom>
        </p:spPr>
      </p:pic>
      <p:pic>
        <p:nvPicPr>
          <p:cNvPr id="26" name="Imagen 25" descr="Forma, Flecha&#10;&#10;Descripción generada automáticamente">
            <a:extLst>
              <a:ext uri="{FF2B5EF4-FFF2-40B4-BE49-F238E27FC236}">
                <a16:creationId xmlns:a16="http://schemas.microsoft.com/office/drawing/2014/main" id="{CF05E351-9C07-A348-9FE0-16189433583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669" y="5498432"/>
            <a:ext cx="882896" cy="882896"/>
          </a:xfrm>
          <a:prstGeom prst="rect">
            <a:avLst/>
          </a:prstGeom>
        </p:spPr>
      </p:pic>
      <p:pic>
        <p:nvPicPr>
          <p:cNvPr id="28" name="Imagen 27" descr="Icono&#10;&#10;Descripción generada automáticamente">
            <a:extLst>
              <a:ext uri="{FF2B5EF4-FFF2-40B4-BE49-F238E27FC236}">
                <a16:creationId xmlns:a16="http://schemas.microsoft.com/office/drawing/2014/main" id="{C20F7DA3-0BA7-9F4C-B73B-05E7D8D33BA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2996" y="4490320"/>
            <a:ext cx="882896" cy="882896"/>
          </a:xfrm>
          <a:prstGeom prst="rect">
            <a:avLst/>
          </a:prstGeom>
        </p:spPr>
      </p:pic>
      <p:pic>
        <p:nvPicPr>
          <p:cNvPr id="30" name="Imagen 29" descr="Icono&#10;&#10;Descripción generada automáticamente">
            <a:extLst>
              <a:ext uri="{FF2B5EF4-FFF2-40B4-BE49-F238E27FC236}">
                <a16:creationId xmlns:a16="http://schemas.microsoft.com/office/drawing/2014/main" id="{9C0EAD6D-0E21-4A4B-B6E3-F478DA9C936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1971" y="4490320"/>
            <a:ext cx="882896" cy="882896"/>
          </a:xfrm>
          <a:prstGeom prst="rect">
            <a:avLst/>
          </a:prstGeom>
        </p:spPr>
      </p:pic>
      <p:pic>
        <p:nvPicPr>
          <p:cNvPr id="32" name="Imagen 3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33F4643-FE93-4645-93D3-1013BF8C24C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0947" y="4490320"/>
            <a:ext cx="882896" cy="882896"/>
          </a:xfrm>
          <a:prstGeom prst="rect">
            <a:avLst/>
          </a:prstGeom>
        </p:spPr>
      </p:pic>
      <p:pic>
        <p:nvPicPr>
          <p:cNvPr id="34" name="Imagen 33" descr="Icono&#10;&#10;Descripción generada automáticamente">
            <a:extLst>
              <a:ext uri="{FF2B5EF4-FFF2-40B4-BE49-F238E27FC236}">
                <a16:creationId xmlns:a16="http://schemas.microsoft.com/office/drawing/2014/main" id="{CB6A3A05-DD7C-DD4F-9711-C39B82E0A98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9923" y="4490320"/>
            <a:ext cx="882896" cy="882896"/>
          </a:xfrm>
          <a:prstGeom prst="rect">
            <a:avLst/>
          </a:prstGeom>
        </p:spPr>
      </p:pic>
      <p:pic>
        <p:nvPicPr>
          <p:cNvPr id="36" name="Imagen 35" descr="Icono&#10;&#10;Descripción generada automáticamente">
            <a:extLst>
              <a:ext uri="{FF2B5EF4-FFF2-40B4-BE49-F238E27FC236}">
                <a16:creationId xmlns:a16="http://schemas.microsoft.com/office/drawing/2014/main" id="{CD17AAC6-31D3-2849-BCF3-2C3083B0D0E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899" y="4490320"/>
            <a:ext cx="882896" cy="882896"/>
          </a:xfrm>
          <a:prstGeom prst="rect">
            <a:avLst/>
          </a:prstGeom>
        </p:spPr>
      </p:pic>
      <p:pic>
        <p:nvPicPr>
          <p:cNvPr id="38" name="Imagen 37" descr="Icono&#10;&#10;Descripción generada automáticamente">
            <a:extLst>
              <a:ext uri="{FF2B5EF4-FFF2-40B4-BE49-F238E27FC236}">
                <a16:creationId xmlns:a16="http://schemas.microsoft.com/office/drawing/2014/main" id="{C2937F38-8CD5-A846-939F-15903D6D9B5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7875" y="4490320"/>
            <a:ext cx="882896" cy="882896"/>
          </a:xfrm>
          <a:prstGeom prst="rect">
            <a:avLst/>
          </a:prstGeom>
        </p:spPr>
      </p:pic>
      <p:pic>
        <p:nvPicPr>
          <p:cNvPr id="40" name="Imagen 39" descr="Icono&#10;&#10;Descripción generada automáticamente">
            <a:extLst>
              <a:ext uri="{FF2B5EF4-FFF2-40B4-BE49-F238E27FC236}">
                <a16:creationId xmlns:a16="http://schemas.microsoft.com/office/drawing/2014/main" id="{6159C163-4FE6-C144-B81F-92721F3D5B4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6851" y="4490320"/>
            <a:ext cx="882896" cy="882896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A65656F3-801D-B048-8D36-6EFC320C5F12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827" y="4490320"/>
            <a:ext cx="882896" cy="882896"/>
          </a:xfrm>
          <a:prstGeom prst="rect">
            <a:avLst/>
          </a:prstGeom>
        </p:spPr>
      </p:pic>
      <p:pic>
        <p:nvPicPr>
          <p:cNvPr id="44" name="Imagen 43" descr="Icono&#10;&#10;Descripción generada automáticamente">
            <a:extLst>
              <a:ext uri="{FF2B5EF4-FFF2-40B4-BE49-F238E27FC236}">
                <a16:creationId xmlns:a16="http://schemas.microsoft.com/office/drawing/2014/main" id="{1A50B265-B78E-6443-BF17-218049DC7F1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803" y="4490320"/>
            <a:ext cx="882896" cy="882896"/>
          </a:xfrm>
          <a:prstGeom prst="rect">
            <a:avLst/>
          </a:prstGeom>
        </p:spPr>
      </p:pic>
      <p:pic>
        <p:nvPicPr>
          <p:cNvPr id="46" name="Imagen 45" descr="Icono&#10;&#10;Descripción generada automáticamente">
            <a:extLst>
              <a:ext uri="{FF2B5EF4-FFF2-40B4-BE49-F238E27FC236}">
                <a16:creationId xmlns:a16="http://schemas.microsoft.com/office/drawing/2014/main" id="{BBBF7FD6-51AB-CA4B-954D-8487F4F6DC1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3779" y="4490320"/>
            <a:ext cx="882896" cy="882896"/>
          </a:xfrm>
          <a:prstGeom prst="rect">
            <a:avLst/>
          </a:prstGeom>
        </p:spPr>
      </p:pic>
      <p:pic>
        <p:nvPicPr>
          <p:cNvPr id="48" name="Imagen 47" descr="Icono&#10;&#10;Descripción generada automáticamente">
            <a:extLst>
              <a:ext uri="{FF2B5EF4-FFF2-40B4-BE49-F238E27FC236}">
                <a16:creationId xmlns:a16="http://schemas.microsoft.com/office/drawing/2014/main" id="{B1B2FCB3-25BC-CC40-959F-69007FA4531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755" y="4490320"/>
            <a:ext cx="882896" cy="882896"/>
          </a:xfrm>
          <a:prstGeom prst="rect">
            <a:avLst/>
          </a:prstGeom>
        </p:spPr>
      </p:pic>
      <p:pic>
        <p:nvPicPr>
          <p:cNvPr id="50" name="Imagen 49" descr="Icono&#10;&#10;Descripción generada automáticamente">
            <a:extLst>
              <a:ext uri="{FF2B5EF4-FFF2-40B4-BE49-F238E27FC236}">
                <a16:creationId xmlns:a16="http://schemas.microsoft.com/office/drawing/2014/main" id="{B55DFDA1-992B-544F-9B21-A7A30D401399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6067" y="3482208"/>
            <a:ext cx="882896" cy="882896"/>
          </a:xfrm>
          <a:prstGeom prst="rect">
            <a:avLst/>
          </a:prstGeom>
        </p:spPr>
      </p:pic>
      <p:pic>
        <p:nvPicPr>
          <p:cNvPr id="52" name="Imagen 51" descr="Icono&#10;&#10;Descripción generada automáticamente">
            <a:extLst>
              <a:ext uri="{FF2B5EF4-FFF2-40B4-BE49-F238E27FC236}">
                <a16:creationId xmlns:a16="http://schemas.microsoft.com/office/drawing/2014/main" id="{2049F200-7622-4140-8932-681CF67A7FD4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3698" y="3482208"/>
            <a:ext cx="882896" cy="882896"/>
          </a:xfrm>
          <a:prstGeom prst="rect">
            <a:avLst/>
          </a:prstGeom>
        </p:spPr>
      </p:pic>
      <p:pic>
        <p:nvPicPr>
          <p:cNvPr id="54" name="Imagen 53" descr="Icono&#10;&#10;Descripción generada automáticamente">
            <a:extLst>
              <a:ext uri="{FF2B5EF4-FFF2-40B4-BE49-F238E27FC236}">
                <a16:creationId xmlns:a16="http://schemas.microsoft.com/office/drawing/2014/main" id="{E28CF9B6-9BAB-834A-B626-16325C1CD47C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1328" y="3482208"/>
            <a:ext cx="882896" cy="882896"/>
          </a:xfrm>
          <a:prstGeom prst="rect">
            <a:avLst/>
          </a:prstGeom>
        </p:spPr>
      </p:pic>
      <p:pic>
        <p:nvPicPr>
          <p:cNvPr id="56" name="Imagen 55" descr="Icono&#10;&#10;Descripción generada automáticamente">
            <a:extLst>
              <a:ext uri="{FF2B5EF4-FFF2-40B4-BE49-F238E27FC236}">
                <a16:creationId xmlns:a16="http://schemas.microsoft.com/office/drawing/2014/main" id="{4AD9EF91-A8DF-EC40-9062-1DEC792C7FA2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958" y="3482208"/>
            <a:ext cx="882896" cy="882896"/>
          </a:xfrm>
          <a:prstGeom prst="rect">
            <a:avLst/>
          </a:prstGeom>
        </p:spPr>
      </p:pic>
      <p:pic>
        <p:nvPicPr>
          <p:cNvPr id="58" name="Imagen 57" descr="Icono&#10;&#10;Descripción generada automáticamente">
            <a:extLst>
              <a:ext uri="{FF2B5EF4-FFF2-40B4-BE49-F238E27FC236}">
                <a16:creationId xmlns:a16="http://schemas.microsoft.com/office/drawing/2014/main" id="{94A1A2DE-AFD8-D04D-9C28-3B4800A0AC63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6588" y="3482208"/>
            <a:ext cx="882896" cy="882896"/>
          </a:xfrm>
          <a:prstGeom prst="rect">
            <a:avLst/>
          </a:prstGeom>
        </p:spPr>
      </p:pic>
      <p:pic>
        <p:nvPicPr>
          <p:cNvPr id="60" name="Imagen 59" descr="Icono&#10;&#10;Descripción generada automáticamente">
            <a:extLst>
              <a:ext uri="{FF2B5EF4-FFF2-40B4-BE49-F238E27FC236}">
                <a16:creationId xmlns:a16="http://schemas.microsoft.com/office/drawing/2014/main" id="{6D1AD458-AAA1-EA4E-ACF0-73650752DC9A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218" y="3482208"/>
            <a:ext cx="882896" cy="882896"/>
          </a:xfrm>
          <a:prstGeom prst="rect">
            <a:avLst/>
          </a:prstGeom>
        </p:spPr>
      </p:pic>
      <p:pic>
        <p:nvPicPr>
          <p:cNvPr id="62" name="Imagen 61" descr="Texto, Icono&#10;&#10;Descripción generada automáticamente">
            <a:extLst>
              <a:ext uri="{FF2B5EF4-FFF2-40B4-BE49-F238E27FC236}">
                <a16:creationId xmlns:a16="http://schemas.microsoft.com/office/drawing/2014/main" id="{02A002CC-F558-F04F-B244-CAE1E089CFC9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848" y="3482208"/>
            <a:ext cx="882896" cy="882896"/>
          </a:xfrm>
          <a:prstGeom prst="rect">
            <a:avLst/>
          </a:prstGeom>
        </p:spPr>
      </p:pic>
      <p:pic>
        <p:nvPicPr>
          <p:cNvPr id="64" name="Imagen 63" descr="Icono&#10;&#10;Descripción generada automáticamente">
            <a:extLst>
              <a:ext uri="{FF2B5EF4-FFF2-40B4-BE49-F238E27FC236}">
                <a16:creationId xmlns:a16="http://schemas.microsoft.com/office/drawing/2014/main" id="{CCED81A2-CD97-6842-A9EC-26A65690C635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9478" y="3482208"/>
            <a:ext cx="882896" cy="882896"/>
          </a:xfrm>
          <a:prstGeom prst="rect">
            <a:avLst/>
          </a:prstGeom>
        </p:spPr>
      </p:pic>
      <p:pic>
        <p:nvPicPr>
          <p:cNvPr id="66" name="Imagen 65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7DA23F85-9D73-674E-AC47-F21592792BC5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7108" y="3482208"/>
            <a:ext cx="882896" cy="882896"/>
          </a:xfrm>
          <a:prstGeom prst="rect">
            <a:avLst/>
          </a:prstGeom>
        </p:spPr>
      </p:pic>
      <p:pic>
        <p:nvPicPr>
          <p:cNvPr id="68" name="Imagen 67" descr="Imagen que contiene Icono&#10;&#10;Descripción generada automáticamente">
            <a:extLst>
              <a:ext uri="{FF2B5EF4-FFF2-40B4-BE49-F238E27FC236}">
                <a16:creationId xmlns:a16="http://schemas.microsoft.com/office/drawing/2014/main" id="{662279E4-AE37-4E4E-B1DE-0A9C811D27A9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4738" y="3482208"/>
            <a:ext cx="882896" cy="882896"/>
          </a:xfrm>
          <a:prstGeom prst="rect">
            <a:avLst/>
          </a:prstGeom>
        </p:spPr>
      </p:pic>
      <p:pic>
        <p:nvPicPr>
          <p:cNvPr id="70" name="Imagen 69" descr="Icono&#10;&#10;Descripción generada automáticamente con confianza media">
            <a:extLst>
              <a:ext uri="{FF2B5EF4-FFF2-40B4-BE49-F238E27FC236}">
                <a16:creationId xmlns:a16="http://schemas.microsoft.com/office/drawing/2014/main" id="{45D559AE-20F0-AE42-93CB-35D689EECDA4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368" y="3482208"/>
            <a:ext cx="882896" cy="882896"/>
          </a:xfrm>
          <a:prstGeom prst="rect">
            <a:avLst/>
          </a:prstGeom>
        </p:spPr>
      </p:pic>
      <p:pic>
        <p:nvPicPr>
          <p:cNvPr id="72" name="Imagen 71" descr="Icono&#10;&#10;Descripción generada automáticamente">
            <a:extLst>
              <a:ext uri="{FF2B5EF4-FFF2-40B4-BE49-F238E27FC236}">
                <a16:creationId xmlns:a16="http://schemas.microsoft.com/office/drawing/2014/main" id="{7CD5339B-5376-7345-806E-773C059FF9B9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6520" y="2474096"/>
            <a:ext cx="882896" cy="882896"/>
          </a:xfrm>
          <a:prstGeom prst="rect">
            <a:avLst/>
          </a:prstGeom>
        </p:spPr>
      </p:pic>
      <p:pic>
        <p:nvPicPr>
          <p:cNvPr id="74" name="Imagen 73" descr="Icono&#10;&#10;Descripción generada automáticamente">
            <a:extLst>
              <a:ext uri="{FF2B5EF4-FFF2-40B4-BE49-F238E27FC236}">
                <a16:creationId xmlns:a16="http://schemas.microsoft.com/office/drawing/2014/main" id="{859CC849-1EAF-EC46-8800-F40A05828833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7728" y="2474096"/>
            <a:ext cx="882896" cy="882896"/>
          </a:xfrm>
          <a:prstGeom prst="rect">
            <a:avLst/>
          </a:prstGeom>
        </p:spPr>
      </p:pic>
      <p:pic>
        <p:nvPicPr>
          <p:cNvPr id="78" name="Imagen 77" descr="Icono&#10;&#10;Descripción generada automáticamente">
            <a:extLst>
              <a:ext uri="{FF2B5EF4-FFF2-40B4-BE49-F238E27FC236}">
                <a16:creationId xmlns:a16="http://schemas.microsoft.com/office/drawing/2014/main" id="{961ADBD5-8CBF-4A45-A23A-6396B9CDD05F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146" y="2474096"/>
            <a:ext cx="882896" cy="882896"/>
          </a:xfrm>
          <a:prstGeom prst="rect">
            <a:avLst/>
          </a:prstGeom>
        </p:spPr>
      </p:pic>
      <p:pic>
        <p:nvPicPr>
          <p:cNvPr id="80" name="Imagen 79" descr="Icono&#10;&#10;Descripción generada automáticamente">
            <a:extLst>
              <a:ext uri="{FF2B5EF4-FFF2-40B4-BE49-F238E27FC236}">
                <a16:creationId xmlns:a16="http://schemas.microsoft.com/office/drawing/2014/main" id="{F9CFAD08-E7ED-BC4E-96BB-0A132B799B66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355" y="2474096"/>
            <a:ext cx="882896" cy="882896"/>
          </a:xfrm>
          <a:prstGeom prst="rect">
            <a:avLst/>
          </a:prstGeom>
        </p:spPr>
      </p:pic>
      <p:pic>
        <p:nvPicPr>
          <p:cNvPr id="82" name="Imagen 81" descr="Icono&#10;&#10;Descripción generada automáticamente">
            <a:extLst>
              <a:ext uri="{FF2B5EF4-FFF2-40B4-BE49-F238E27FC236}">
                <a16:creationId xmlns:a16="http://schemas.microsoft.com/office/drawing/2014/main" id="{B68D99B5-3FE4-264E-A03F-7B2167CE135B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2564" y="2474096"/>
            <a:ext cx="882896" cy="882896"/>
          </a:xfrm>
          <a:prstGeom prst="rect">
            <a:avLst/>
          </a:prstGeom>
        </p:spPr>
      </p:pic>
      <p:pic>
        <p:nvPicPr>
          <p:cNvPr id="84" name="Imagen 83" descr="Icono&#10;&#10;Descripción generada automáticamente">
            <a:extLst>
              <a:ext uri="{FF2B5EF4-FFF2-40B4-BE49-F238E27FC236}">
                <a16:creationId xmlns:a16="http://schemas.microsoft.com/office/drawing/2014/main" id="{5B0ADB3D-CD4E-2048-BE0D-520FD4FC20AC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3773" y="2474096"/>
            <a:ext cx="882896" cy="882896"/>
          </a:xfrm>
          <a:prstGeom prst="rect">
            <a:avLst/>
          </a:prstGeom>
        </p:spPr>
      </p:pic>
      <p:pic>
        <p:nvPicPr>
          <p:cNvPr id="86" name="Imagen 85" descr="Icono&#10;&#10;Descripción generada automáticamente">
            <a:extLst>
              <a:ext uri="{FF2B5EF4-FFF2-40B4-BE49-F238E27FC236}">
                <a16:creationId xmlns:a16="http://schemas.microsoft.com/office/drawing/2014/main" id="{D08F4968-8BDA-104E-8569-D340D10167AF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4982" y="2474096"/>
            <a:ext cx="882896" cy="882896"/>
          </a:xfrm>
          <a:prstGeom prst="rect">
            <a:avLst/>
          </a:prstGeom>
        </p:spPr>
      </p:pic>
      <p:pic>
        <p:nvPicPr>
          <p:cNvPr id="88" name="Imagen 87" descr="Icono&#10;&#10;Descripción generada automáticamente">
            <a:extLst>
              <a:ext uri="{FF2B5EF4-FFF2-40B4-BE49-F238E27FC236}">
                <a16:creationId xmlns:a16="http://schemas.microsoft.com/office/drawing/2014/main" id="{B2D91DA7-BFEA-004C-BC01-1FDA4338F271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6191" y="2474096"/>
            <a:ext cx="882896" cy="882896"/>
          </a:xfrm>
          <a:prstGeom prst="rect">
            <a:avLst/>
          </a:prstGeom>
        </p:spPr>
      </p:pic>
      <p:pic>
        <p:nvPicPr>
          <p:cNvPr id="90" name="Imagen 89" descr="Interfaz de usuario gráfica, Aplicación, Icono&#10;&#10;Descripción generada automáticamente">
            <a:extLst>
              <a:ext uri="{FF2B5EF4-FFF2-40B4-BE49-F238E27FC236}">
                <a16:creationId xmlns:a16="http://schemas.microsoft.com/office/drawing/2014/main" id="{F6F21910-EDD5-0E48-9A95-E5AE248B8F10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7400" y="2474096"/>
            <a:ext cx="882896" cy="882896"/>
          </a:xfrm>
          <a:prstGeom prst="rect">
            <a:avLst/>
          </a:prstGeom>
        </p:spPr>
      </p:pic>
      <p:pic>
        <p:nvPicPr>
          <p:cNvPr id="92" name="Imagen 91" descr="Logotipo, Icono&#10;&#10;Descripción generada automáticamente">
            <a:extLst>
              <a:ext uri="{FF2B5EF4-FFF2-40B4-BE49-F238E27FC236}">
                <a16:creationId xmlns:a16="http://schemas.microsoft.com/office/drawing/2014/main" id="{21FAF90C-CA8C-784D-926B-6589BAF873FA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609" y="2474096"/>
            <a:ext cx="882896" cy="882896"/>
          </a:xfrm>
          <a:prstGeom prst="rect">
            <a:avLst/>
          </a:prstGeom>
        </p:spPr>
      </p:pic>
      <p:pic>
        <p:nvPicPr>
          <p:cNvPr id="94" name="Imagen 93" descr="Icono&#10;&#10;Descripción generada automáticamente">
            <a:extLst>
              <a:ext uri="{FF2B5EF4-FFF2-40B4-BE49-F238E27FC236}">
                <a16:creationId xmlns:a16="http://schemas.microsoft.com/office/drawing/2014/main" id="{C7C4F7AB-7CC2-A642-A325-4189B7F767DD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6515" y="1565855"/>
            <a:ext cx="882896" cy="882896"/>
          </a:xfrm>
          <a:prstGeom prst="rect">
            <a:avLst/>
          </a:prstGeom>
        </p:spPr>
      </p:pic>
      <p:pic>
        <p:nvPicPr>
          <p:cNvPr id="96" name="Imagen 95" descr="Logotipo&#10;&#10;Descripción generada automáticamente">
            <a:extLst>
              <a:ext uri="{FF2B5EF4-FFF2-40B4-BE49-F238E27FC236}">
                <a16:creationId xmlns:a16="http://schemas.microsoft.com/office/drawing/2014/main" id="{A2DDCC00-C3C5-F242-93C0-2D09EE108358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9096" y="1565855"/>
            <a:ext cx="882896" cy="882896"/>
          </a:xfrm>
          <a:prstGeom prst="rect">
            <a:avLst/>
          </a:prstGeom>
        </p:spPr>
      </p:pic>
      <p:pic>
        <p:nvPicPr>
          <p:cNvPr id="98" name="Imagen 97" descr="Logotipo, Icono&#10;&#10;Descripción generada automáticamente">
            <a:extLst>
              <a:ext uri="{FF2B5EF4-FFF2-40B4-BE49-F238E27FC236}">
                <a16:creationId xmlns:a16="http://schemas.microsoft.com/office/drawing/2014/main" id="{D7801AD8-3135-5F48-AC74-32E5C0E70D8F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1681" y="1565855"/>
            <a:ext cx="882896" cy="882896"/>
          </a:xfrm>
          <a:prstGeom prst="rect">
            <a:avLst/>
          </a:prstGeom>
        </p:spPr>
      </p:pic>
      <p:pic>
        <p:nvPicPr>
          <p:cNvPr id="100" name="Imagen 99" descr="Icono&#10;&#10;Descripción generada automáticamente">
            <a:extLst>
              <a:ext uri="{FF2B5EF4-FFF2-40B4-BE49-F238E27FC236}">
                <a16:creationId xmlns:a16="http://schemas.microsoft.com/office/drawing/2014/main" id="{FD8561B3-55E5-7F41-87AB-5B8FBF682587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4266" y="1565855"/>
            <a:ext cx="882896" cy="882896"/>
          </a:xfrm>
          <a:prstGeom prst="rect">
            <a:avLst/>
          </a:prstGeom>
        </p:spPr>
      </p:pic>
      <p:pic>
        <p:nvPicPr>
          <p:cNvPr id="102" name="Imagen 101" descr="Icono&#10;&#10;Descripción generada automáticamente">
            <a:extLst>
              <a:ext uri="{FF2B5EF4-FFF2-40B4-BE49-F238E27FC236}">
                <a16:creationId xmlns:a16="http://schemas.microsoft.com/office/drawing/2014/main" id="{76B7FE8F-FC52-0347-8B37-EF2924232ED5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6851" y="1565855"/>
            <a:ext cx="882896" cy="882896"/>
          </a:xfrm>
          <a:prstGeom prst="rect">
            <a:avLst/>
          </a:prstGeom>
        </p:spPr>
      </p:pic>
      <p:pic>
        <p:nvPicPr>
          <p:cNvPr id="104" name="Imagen 103" descr="Icono&#10;&#10;Descripción generada automáticamente">
            <a:extLst>
              <a:ext uri="{FF2B5EF4-FFF2-40B4-BE49-F238E27FC236}">
                <a16:creationId xmlns:a16="http://schemas.microsoft.com/office/drawing/2014/main" id="{7A29F4E0-FF11-FE43-9F35-9E0823CBDCBE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9699" y="1605987"/>
            <a:ext cx="802633" cy="802633"/>
          </a:xfrm>
          <a:prstGeom prst="rect">
            <a:avLst/>
          </a:prstGeom>
        </p:spPr>
      </p:pic>
      <p:pic>
        <p:nvPicPr>
          <p:cNvPr id="106" name="Imagen 105" descr="Icono&#10;&#10;Descripción generada automáticamente">
            <a:extLst>
              <a:ext uri="{FF2B5EF4-FFF2-40B4-BE49-F238E27FC236}">
                <a16:creationId xmlns:a16="http://schemas.microsoft.com/office/drawing/2014/main" id="{48BAE8B6-CF88-0049-A268-BCA7B75EF686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2284" y="1565855"/>
            <a:ext cx="882896" cy="882896"/>
          </a:xfrm>
          <a:prstGeom prst="rect">
            <a:avLst/>
          </a:prstGeom>
        </p:spPr>
      </p:pic>
      <p:pic>
        <p:nvPicPr>
          <p:cNvPr id="108" name="Imagen 107" descr="Icono&#10;&#10;Descripción generada automáticamente">
            <a:extLst>
              <a:ext uri="{FF2B5EF4-FFF2-40B4-BE49-F238E27FC236}">
                <a16:creationId xmlns:a16="http://schemas.microsoft.com/office/drawing/2014/main" id="{B34FCAA1-1CFF-8E43-B26E-5EF124010097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4869" y="1565855"/>
            <a:ext cx="882896" cy="882896"/>
          </a:xfrm>
          <a:prstGeom prst="rect">
            <a:avLst/>
          </a:prstGeom>
        </p:spPr>
      </p:pic>
      <p:pic>
        <p:nvPicPr>
          <p:cNvPr id="110" name="Imagen 109" descr="Icono&#10;&#10;Descripción generada automáticamente">
            <a:extLst>
              <a:ext uri="{FF2B5EF4-FFF2-40B4-BE49-F238E27FC236}">
                <a16:creationId xmlns:a16="http://schemas.microsoft.com/office/drawing/2014/main" id="{0CA3DA2E-22F3-5D4D-8D6A-01ABF7E78494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7454" y="1565855"/>
            <a:ext cx="882896" cy="882896"/>
          </a:xfrm>
          <a:prstGeom prst="rect">
            <a:avLst/>
          </a:prstGeom>
        </p:spPr>
      </p:pic>
      <p:pic>
        <p:nvPicPr>
          <p:cNvPr id="112" name="Imagen 111" descr="Icono&#10;&#10;Descripción generada automáticamente">
            <a:extLst>
              <a:ext uri="{FF2B5EF4-FFF2-40B4-BE49-F238E27FC236}">
                <a16:creationId xmlns:a16="http://schemas.microsoft.com/office/drawing/2014/main" id="{C77EEE65-1649-D64A-8935-DDB7B5D3C856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039" y="1565855"/>
            <a:ext cx="882896" cy="882896"/>
          </a:xfrm>
          <a:prstGeom prst="rect">
            <a:avLst/>
          </a:prstGeom>
        </p:spPr>
      </p:pic>
      <p:pic>
        <p:nvPicPr>
          <p:cNvPr id="114" name="Imagen 113">
            <a:extLst>
              <a:ext uri="{FF2B5EF4-FFF2-40B4-BE49-F238E27FC236}">
                <a16:creationId xmlns:a16="http://schemas.microsoft.com/office/drawing/2014/main" id="{6E970854-582D-6D4B-9DBD-1742464C1D2C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887" y="1605987"/>
            <a:ext cx="802633" cy="802633"/>
          </a:xfrm>
          <a:prstGeom prst="rect">
            <a:avLst/>
          </a:prstGeom>
        </p:spPr>
      </p:pic>
      <p:pic>
        <p:nvPicPr>
          <p:cNvPr id="116" name="Imagen 115">
            <a:extLst>
              <a:ext uri="{FF2B5EF4-FFF2-40B4-BE49-F238E27FC236}">
                <a16:creationId xmlns:a16="http://schemas.microsoft.com/office/drawing/2014/main" id="{8DE115A6-6C29-DE4A-B8C7-130D9370144E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5338" y="2511002"/>
            <a:ext cx="802633" cy="802633"/>
          </a:xfrm>
          <a:prstGeom prst="rect">
            <a:avLst/>
          </a:prstGeom>
        </p:spPr>
      </p:pic>
      <p:pic>
        <p:nvPicPr>
          <p:cNvPr id="117" name="Imagen 116" descr="Texto&#10;&#10;Descripción generada automáticamente">
            <a:extLst>
              <a:ext uri="{FF2B5EF4-FFF2-40B4-BE49-F238E27FC236}">
                <a16:creationId xmlns:a16="http://schemas.microsoft.com/office/drawing/2014/main" id="{5E23C5CE-28C2-AA4D-8AE7-DCACE8D2D9B2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958" y="5516273"/>
            <a:ext cx="882896" cy="882896"/>
          </a:xfrm>
          <a:prstGeom prst="rect">
            <a:avLst/>
          </a:prstGeom>
        </p:spPr>
      </p:pic>
      <p:sp>
        <p:nvSpPr>
          <p:cNvPr id="63" name="Título 1">
            <a:extLst>
              <a:ext uri="{FF2B5EF4-FFF2-40B4-BE49-F238E27FC236}">
                <a16:creationId xmlns:a16="http://schemas.microsoft.com/office/drawing/2014/main" id="{22C7B509-4663-D343-9E26-E682CA61C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126" y="355502"/>
            <a:ext cx="11062502" cy="723091"/>
          </a:xfrm>
        </p:spPr>
        <p:txBody>
          <a:bodyPr>
            <a:noAutofit/>
          </a:bodyPr>
          <a:lstStyle/>
          <a:p>
            <a:r>
              <a:rPr lang="es-CO" sz="5000" dirty="0">
                <a:solidFill>
                  <a:srgbClr val="1D4339"/>
                </a:solidFill>
              </a:rPr>
              <a:t>Iconos de apoyo / </a:t>
            </a:r>
            <a:r>
              <a:rPr lang="es-CO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DE COLOR</a:t>
            </a:r>
          </a:p>
        </p:txBody>
      </p:sp>
    </p:spTree>
    <p:extLst>
      <p:ext uri="{BB962C8B-B14F-4D97-AF65-F5344CB8AC3E}">
        <p14:creationId xmlns:p14="http://schemas.microsoft.com/office/powerpoint/2010/main" val="9255136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61126" y="1018633"/>
            <a:ext cx="10210800" cy="450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8AF9A40-C0D3-BD41-A05A-2059F5BF91E3}"/>
              </a:ext>
            </a:extLst>
          </p:cNvPr>
          <p:cNvSpPr/>
          <p:nvPr/>
        </p:nvSpPr>
        <p:spPr>
          <a:xfrm>
            <a:off x="695400" y="1412776"/>
            <a:ext cx="11228228" cy="5274685"/>
          </a:xfrm>
          <a:prstGeom prst="rect">
            <a:avLst/>
          </a:prstGeom>
          <a:solidFill>
            <a:srgbClr val="FFC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7239E59-D8BB-E148-8552-6EBF1EFA7E6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5694" y="5330933"/>
            <a:ext cx="971186" cy="97118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99AF9ED-DA07-E149-BB24-1BBEDB4083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2049" y="5341178"/>
            <a:ext cx="971186" cy="97118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88CF89D-002E-034A-A52A-6581142DF0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4998" y="5370332"/>
            <a:ext cx="971186" cy="97118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DDC4334-2917-7E43-89D5-99E216DB915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0225" y="5384487"/>
            <a:ext cx="971186" cy="97118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2E00842C-B913-224C-AAA9-5634F9AF8B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968" y="5408665"/>
            <a:ext cx="971186" cy="971186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F569021-25C9-764E-B4C8-4908F68BC25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1686" y="5445224"/>
            <a:ext cx="971186" cy="971186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0D1DC034-8A0D-7D4D-BFE0-3033BD6D330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2868" y="5387741"/>
            <a:ext cx="971186" cy="971186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C4DADF35-63CE-9143-A8D1-B5B3EEE6A0D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2590" y="5354012"/>
            <a:ext cx="971186" cy="971186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3F2CCB80-8E34-4C4A-8BD5-D72C81660DE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7492" y="5418271"/>
            <a:ext cx="971186" cy="971186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BAC1B401-6768-5C43-B063-770178E14DD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550" y="5396108"/>
            <a:ext cx="971186" cy="97118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A4971F60-9461-DE4E-8215-906217DAF9A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0944" y="4402030"/>
            <a:ext cx="971186" cy="971186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40742C5E-890D-3544-A84A-EB9AF4CF350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8964" y="4402030"/>
            <a:ext cx="971186" cy="971186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E1FF14BF-D60F-7546-9F86-3E976A596A7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6982" y="4402030"/>
            <a:ext cx="971186" cy="971186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BB0603A4-213D-7B4C-9B01-979985D828B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000" y="4402030"/>
            <a:ext cx="971186" cy="971186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0E3239C9-17DC-FA42-B98C-52658666D0C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3018" y="4402030"/>
            <a:ext cx="971186" cy="971186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3BFDB4F3-E530-8741-B0F4-DBED47732688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1036" y="4402030"/>
            <a:ext cx="971186" cy="971186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28E86F6F-5AC8-8942-9FA3-D1E466F0956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9054" y="4402030"/>
            <a:ext cx="971186" cy="971186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61C0B498-B9C7-E14A-A711-E4358AE2035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7072" y="4402030"/>
            <a:ext cx="971186" cy="971186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E4F1FB03-80AA-AE4E-864C-71A1D4D479C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5090" y="4402030"/>
            <a:ext cx="971186" cy="971186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E038CDBD-0B5F-CA42-A161-3D2A00C5E272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3108" y="4402030"/>
            <a:ext cx="971186" cy="971186"/>
          </a:xfrm>
          <a:prstGeom prst="rect">
            <a:avLst/>
          </a:prstGeom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1D993F61-648E-2347-93B3-168E3E55EB1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126" y="4402030"/>
            <a:ext cx="971186" cy="971186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90A913F0-7385-3E42-BABE-FEF90EEB4692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8306" y="3354221"/>
            <a:ext cx="971186" cy="971186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D66E1C4B-4497-C341-A27A-014B15A777B4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7434" y="3343506"/>
            <a:ext cx="971186" cy="971186"/>
          </a:xfrm>
          <a:prstGeom prst="rect">
            <a:avLst/>
          </a:prstGeom>
        </p:spPr>
      </p:pic>
      <p:pic>
        <p:nvPicPr>
          <p:cNvPr id="54" name="Imagen 53">
            <a:extLst>
              <a:ext uri="{FF2B5EF4-FFF2-40B4-BE49-F238E27FC236}">
                <a16:creationId xmlns:a16="http://schemas.microsoft.com/office/drawing/2014/main" id="{A260CA67-9E42-874D-A5F5-942BA0A0708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5703" y="3407952"/>
            <a:ext cx="971186" cy="971186"/>
          </a:xfrm>
          <a:prstGeom prst="rect">
            <a:avLst/>
          </a:prstGeom>
        </p:spPr>
      </p:pic>
      <p:pic>
        <p:nvPicPr>
          <p:cNvPr id="56" name="Imagen 55">
            <a:extLst>
              <a:ext uri="{FF2B5EF4-FFF2-40B4-BE49-F238E27FC236}">
                <a16:creationId xmlns:a16="http://schemas.microsoft.com/office/drawing/2014/main" id="{ABB40392-A34C-0047-902C-1535805907C6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7456" y="3464532"/>
            <a:ext cx="971186" cy="971186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EC85BF8C-88AC-7240-9DDD-A21BBF833028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4426" y="3401230"/>
            <a:ext cx="971186" cy="971186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6B584C76-91CD-1A45-8F54-AF0BDD7917B2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9039" y="3421399"/>
            <a:ext cx="971186" cy="971186"/>
          </a:xfrm>
          <a:prstGeom prst="rect">
            <a:avLst/>
          </a:prstGeom>
        </p:spPr>
      </p:pic>
      <p:pic>
        <p:nvPicPr>
          <p:cNvPr id="62" name="Imagen 61">
            <a:extLst>
              <a:ext uri="{FF2B5EF4-FFF2-40B4-BE49-F238E27FC236}">
                <a16:creationId xmlns:a16="http://schemas.microsoft.com/office/drawing/2014/main" id="{97EDC275-BBC5-7E4A-AC45-DFFD81593736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4448" y="3450925"/>
            <a:ext cx="971186" cy="971186"/>
          </a:xfrm>
          <a:prstGeom prst="rect">
            <a:avLst/>
          </a:prstGeom>
        </p:spPr>
      </p:pic>
      <p:pic>
        <p:nvPicPr>
          <p:cNvPr id="64" name="Imagen 63">
            <a:extLst>
              <a:ext uri="{FF2B5EF4-FFF2-40B4-BE49-F238E27FC236}">
                <a16:creationId xmlns:a16="http://schemas.microsoft.com/office/drawing/2014/main" id="{FF5CA3BC-D631-A542-A142-C4CC502A8F88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1963" y="3407952"/>
            <a:ext cx="971186" cy="971186"/>
          </a:xfrm>
          <a:prstGeom prst="rect">
            <a:avLst/>
          </a:prstGeom>
        </p:spPr>
      </p:pic>
      <p:pic>
        <p:nvPicPr>
          <p:cNvPr id="66" name="Imagen 65">
            <a:extLst>
              <a:ext uri="{FF2B5EF4-FFF2-40B4-BE49-F238E27FC236}">
                <a16:creationId xmlns:a16="http://schemas.microsoft.com/office/drawing/2014/main" id="{500F344E-971F-2B46-97DB-56222B0DB98C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8438" y="3407952"/>
            <a:ext cx="971186" cy="971186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D0B97E80-9277-654F-A2E7-CB897DAF8DC7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093" y="3401230"/>
            <a:ext cx="971186" cy="971186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97A84C48-31EE-FF41-BA5A-B8CE924891AB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055" y="3505885"/>
            <a:ext cx="971186" cy="971186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3430D5DE-1B83-704C-B236-D60BF75D62F6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0175" y="2414603"/>
            <a:ext cx="971186" cy="971186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55D292CB-7F2C-4046-AE95-383BD7F636AB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3737" y="2414603"/>
            <a:ext cx="971186" cy="971186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9D530412-66AB-2B40-BB7F-BDA26C78E0D1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300" y="2414603"/>
            <a:ext cx="971186" cy="971186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024F3868-654E-8544-ABEC-76470C3E86ED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0863" y="2414603"/>
            <a:ext cx="971186" cy="971186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D9446869-5ECB-724A-A055-3A2E40C8A568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4426" y="2414603"/>
            <a:ext cx="971186" cy="971186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AEE35995-38A3-9F48-9E2C-46BC6B6E0C63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7989" y="2414603"/>
            <a:ext cx="971186" cy="971186"/>
          </a:xfrm>
          <a:prstGeom prst="rect">
            <a:avLst/>
          </a:prstGeom>
        </p:spPr>
      </p:pic>
      <p:pic>
        <p:nvPicPr>
          <p:cNvPr id="84" name="Imagen 83">
            <a:extLst>
              <a:ext uri="{FF2B5EF4-FFF2-40B4-BE49-F238E27FC236}">
                <a16:creationId xmlns:a16="http://schemas.microsoft.com/office/drawing/2014/main" id="{752417C2-4E6F-7D45-8CA1-11D14CF924D5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1552" y="2414603"/>
            <a:ext cx="971186" cy="971186"/>
          </a:xfrm>
          <a:prstGeom prst="rect">
            <a:avLst/>
          </a:prstGeom>
        </p:spPr>
      </p:pic>
      <p:pic>
        <p:nvPicPr>
          <p:cNvPr id="86" name="Imagen 85">
            <a:extLst>
              <a:ext uri="{FF2B5EF4-FFF2-40B4-BE49-F238E27FC236}">
                <a16:creationId xmlns:a16="http://schemas.microsoft.com/office/drawing/2014/main" id="{DA97552E-294C-FB43-9C6C-94B43F4707B4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5115" y="2414603"/>
            <a:ext cx="971186" cy="971186"/>
          </a:xfrm>
          <a:prstGeom prst="rect">
            <a:avLst/>
          </a:prstGeom>
        </p:spPr>
      </p:pic>
      <p:pic>
        <p:nvPicPr>
          <p:cNvPr id="88" name="Imagen 87">
            <a:extLst>
              <a:ext uri="{FF2B5EF4-FFF2-40B4-BE49-F238E27FC236}">
                <a16:creationId xmlns:a16="http://schemas.microsoft.com/office/drawing/2014/main" id="{85247B1C-9214-E243-8AF3-3D4CCC2C9E04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8678" y="2414603"/>
            <a:ext cx="971186" cy="971186"/>
          </a:xfrm>
          <a:prstGeom prst="rect">
            <a:avLst/>
          </a:prstGeom>
        </p:spPr>
      </p:pic>
      <p:pic>
        <p:nvPicPr>
          <p:cNvPr id="90" name="Imagen 89">
            <a:extLst>
              <a:ext uri="{FF2B5EF4-FFF2-40B4-BE49-F238E27FC236}">
                <a16:creationId xmlns:a16="http://schemas.microsoft.com/office/drawing/2014/main" id="{7EC174F0-8AD0-0C45-A1BF-50884693593A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2241" y="2414603"/>
            <a:ext cx="971186" cy="971186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9A95B36C-7422-5B45-AE44-C3FF8B1C8038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804" y="2414603"/>
            <a:ext cx="971186" cy="971186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9EAA6836-FC67-5E40-9701-D64AE490D936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3501" y="1484784"/>
            <a:ext cx="971186" cy="971186"/>
          </a:xfrm>
          <a:prstGeom prst="rect">
            <a:avLst/>
          </a:prstGeom>
        </p:spPr>
      </p:pic>
      <p:pic>
        <p:nvPicPr>
          <p:cNvPr id="96" name="Imagen 95">
            <a:extLst>
              <a:ext uri="{FF2B5EF4-FFF2-40B4-BE49-F238E27FC236}">
                <a16:creationId xmlns:a16="http://schemas.microsoft.com/office/drawing/2014/main" id="{2A16EA88-0C2E-F648-85B4-B82DDF27DF26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886" y="1484784"/>
            <a:ext cx="971186" cy="971186"/>
          </a:xfrm>
          <a:prstGeom prst="rect">
            <a:avLst/>
          </a:prstGeom>
        </p:spPr>
      </p:pic>
      <p:pic>
        <p:nvPicPr>
          <p:cNvPr id="98" name="Imagen 97">
            <a:extLst>
              <a:ext uri="{FF2B5EF4-FFF2-40B4-BE49-F238E27FC236}">
                <a16:creationId xmlns:a16="http://schemas.microsoft.com/office/drawing/2014/main" id="{B9681844-F4D3-A442-A7DA-6E880A4AAAEA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4274" y="1484784"/>
            <a:ext cx="971186" cy="971186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BC5BFE2B-363E-4D47-BE3B-31A608F12F39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4662" y="1484784"/>
            <a:ext cx="971186" cy="971186"/>
          </a:xfrm>
          <a:prstGeom prst="rect">
            <a:avLst/>
          </a:prstGeom>
        </p:spPr>
      </p:pic>
      <p:pic>
        <p:nvPicPr>
          <p:cNvPr id="102" name="Imagen 101">
            <a:extLst>
              <a:ext uri="{FF2B5EF4-FFF2-40B4-BE49-F238E27FC236}">
                <a16:creationId xmlns:a16="http://schemas.microsoft.com/office/drawing/2014/main" id="{C167BDEA-8615-484B-AD23-2BE0D44ADB4A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5050" y="1484784"/>
            <a:ext cx="971186" cy="971186"/>
          </a:xfrm>
          <a:prstGeom prst="rect">
            <a:avLst/>
          </a:prstGeom>
        </p:spPr>
      </p:pic>
      <p:pic>
        <p:nvPicPr>
          <p:cNvPr id="104" name="Imagen 103">
            <a:extLst>
              <a:ext uri="{FF2B5EF4-FFF2-40B4-BE49-F238E27FC236}">
                <a16:creationId xmlns:a16="http://schemas.microsoft.com/office/drawing/2014/main" id="{8BBC5C9C-251C-3D4D-9D63-D471D0DF8A98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5438" y="1484784"/>
            <a:ext cx="971186" cy="971186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A4E6EC79-E32B-B342-94E9-F13D432DF230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5826" y="1484784"/>
            <a:ext cx="971186" cy="971186"/>
          </a:xfrm>
          <a:prstGeom prst="rect">
            <a:avLst/>
          </a:prstGeom>
        </p:spPr>
      </p:pic>
      <p:pic>
        <p:nvPicPr>
          <p:cNvPr id="108" name="Imagen 107">
            <a:extLst>
              <a:ext uri="{FF2B5EF4-FFF2-40B4-BE49-F238E27FC236}">
                <a16:creationId xmlns:a16="http://schemas.microsoft.com/office/drawing/2014/main" id="{D71D490A-D4A8-0A4F-82A0-E105154F315D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6214" y="1484784"/>
            <a:ext cx="971186" cy="971186"/>
          </a:xfrm>
          <a:prstGeom prst="rect">
            <a:avLst/>
          </a:prstGeom>
        </p:spPr>
      </p:pic>
      <p:pic>
        <p:nvPicPr>
          <p:cNvPr id="110" name="Imagen 109">
            <a:extLst>
              <a:ext uri="{FF2B5EF4-FFF2-40B4-BE49-F238E27FC236}">
                <a16:creationId xmlns:a16="http://schemas.microsoft.com/office/drawing/2014/main" id="{DD982477-F96E-0E4C-884E-6779EF30CBEE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6602" y="1484784"/>
            <a:ext cx="971186" cy="971186"/>
          </a:xfrm>
          <a:prstGeom prst="rect">
            <a:avLst/>
          </a:prstGeom>
        </p:spPr>
      </p:pic>
      <p:pic>
        <p:nvPicPr>
          <p:cNvPr id="112" name="Imagen 111">
            <a:extLst>
              <a:ext uri="{FF2B5EF4-FFF2-40B4-BE49-F238E27FC236}">
                <a16:creationId xmlns:a16="http://schemas.microsoft.com/office/drawing/2014/main" id="{1071EC35-9F3F-384C-924F-92AE0D372233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6990" y="1484784"/>
            <a:ext cx="971186" cy="971186"/>
          </a:xfrm>
          <a:prstGeom prst="rect">
            <a:avLst/>
          </a:prstGeom>
        </p:spPr>
      </p:pic>
      <p:pic>
        <p:nvPicPr>
          <p:cNvPr id="114" name="Imagen 113">
            <a:extLst>
              <a:ext uri="{FF2B5EF4-FFF2-40B4-BE49-F238E27FC236}">
                <a16:creationId xmlns:a16="http://schemas.microsoft.com/office/drawing/2014/main" id="{0BE7CA36-32F6-7D46-BF78-429ADCB34A20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378" y="1484784"/>
            <a:ext cx="971186" cy="971186"/>
          </a:xfrm>
          <a:prstGeom prst="rect">
            <a:avLst/>
          </a:prstGeom>
        </p:spPr>
      </p:pic>
      <p:pic>
        <p:nvPicPr>
          <p:cNvPr id="115" name="Imagen 114" descr="Icono&#10;&#10;Descripción generada automáticamente">
            <a:extLst>
              <a:ext uri="{FF2B5EF4-FFF2-40B4-BE49-F238E27FC236}">
                <a16:creationId xmlns:a16="http://schemas.microsoft.com/office/drawing/2014/main" id="{450A28F0-A73A-854E-B324-A9AA83ADC5A3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4910" y="5330933"/>
            <a:ext cx="971186" cy="971186"/>
          </a:xfrm>
          <a:prstGeom prst="rect">
            <a:avLst/>
          </a:prstGeom>
        </p:spPr>
      </p:pic>
      <p:sp>
        <p:nvSpPr>
          <p:cNvPr id="63" name="Título 1">
            <a:extLst>
              <a:ext uri="{FF2B5EF4-FFF2-40B4-BE49-F238E27FC236}">
                <a16:creationId xmlns:a16="http://schemas.microsoft.com/office/drawing/2014/main" id="{D5069B78-0A7F-F341-B5BF-58265E9D0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126" y="355502"/>
            <a:ext cx="11062502" cy="723091"/>
          </a:xfrm>
        </p:spPr>
        <p:txBody>
          <a:bodyPr>
            <a:noAutofit/>
          </a:bodyPr>
          <a:lstStyle/>
          <a:p>
            <a:r>
              <a:rPr lang="es-CO" sz="5000" dirty="0">
                <a:solidFill>
                  <a:srgbClr val="1D4339"/>
                </a:solidFill>
              </a:rPr>
              <a:t>Iconos de apoyo / </a:t>
            </a:r>
            <a:r>
              <a:rPr lang="es-CO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DE COLOR</a:t>
            </a:r>
          </a:p>
        </p:txBody>
      </p:sp>
    </p:spTree>
    <p:extLst>
      <p:ext uri="{BB962C8B-B14F-4D97-AF65-F5344CB8AC3E}">
        <p14:creationId xmlns:p14="http://schemas.microsoft.com/office/powerpoint/2010/main" val="19732797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61126" y="1018633"/>
            <a:ext cx="10210800" cy="450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8AF9A40-C0D3-BD41-A05A-2059F5BF91E3}"/>
              </a:ext>
            </a:extLst>
          </p:cNvPr>
          <p:cNvSpPr/>
          <p:nvPr/>
        </p:nvSpPr>
        <p:spPr>
          <a:xfrm>
            <a:off x="695400" y="1412776"/>
            <a:ext cx="11228228" cy="5274685"/>
          </a:xfrm>
          <a:prstGeom prst="rect">
            <a:avLst/>
          </a:prstGeom>
          <a:solidFill>
            <a:srgbClr val="EE7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2E4F75F7-8053-FD48-9F3E-BEC7D6097B6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2323" y="5482150"/>
            <a:ext cx="971186" cy="971186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939D57F0-ABB5-9246-BD37-98D5764E1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0913" y="5482150"/>
            <a:ext cx="971186" cy="971186"/>
          </a:xfrm>
          <a:prstGeom prst="rect">
            <a:avLst/>
          </a:prstGeom>
        </p:spPr>
      </p:pic>
      <p:pic>
        <p:nvPicPr>
          <p:cNvPr id="10" name="Imagen 9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99F7395D-AC35-9245-B5C1-634FC4D83D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2531" y="5482150"/>
            <a:ext cx="971186" cy="971186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A6E758A-6C47-4740-9DD2-29233C383DE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4149" y="5482150"/>
            <a:ext cx="971186" cy="971186"/>
          </a:xfrm>
          <a:prstGeom prst="rect">
            <a:avLst/>
          </a:prstGeom>
        </p:spPr>
      </p:pic>
      <p:pic>
        <p:nvPicPr>
          <p:cNvPr id="14" name="Imagen 13" descr="Icono&#10;&#10;Descripción generada automáticamente">
            <a:extLst>
              <a:ext uri="{FF2B5EF4-FFF2-40B4-BE49-F238E27FC236}">
                <a16:creationId xmlns:a16="http://schemas.microsoft.com/office/drawing/2014/main" id="{FDD8AC9E-B937-2D47-B9EA-9C63D15C9E4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5767" y="5482150"/>
            <a:ext cx="971186" cy="971186"/>
          </a:xfrm>
          <a:prstGeom prst="rect">
            <a:avLst/>
          </a:prstGeom>
        </p:spPr>
      </p:pic>
      <p:pic>
        <p:nvPicPr>
          <p:cNvPr id="16" name="Imagen 15" descr="Icono&#10;&#10;Descripción generada automáticamente">
            <a:extLst>
              <a:ext uri="{FF2B5EF4-FFF2-40B4-BE49-F238E27FC236}">
                <a16:creationId xmlns:a16="http://schemas.microsoft.com/office/drawing/2014/main" id="{70360787-36C2-B644-AF7D-7AC5B08AF4B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385" y="5482150"/>
            <a:ext cx="971186" cy="971186"/>
          </a:xfrm>
          <a:prstGeom prst="rect">
            <a:avLst/>
          </a:prstGeom>
        </p:spPr>
      </p:pic>
      <p:pic>
        <p:nvPicPr>
          <p:cNvPr id="18" name="Imagen 17" descr="Icono&#10;&#10;Descripción generada automáticamente">
            <a:extLst>
              <a:ext uri="{FF2B5EF4-FFF2-40B4-BE49-F238E27FC236}">
                <a16:creationId xmlns:a16="http://schemas.microsoft.com/office/drawing/2014/main" id="{2FE02BC6-80DA-7C4C-BAA9-64A31334E93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9003" y="5482150"/>
            <a:ext cx="971186" cy="971186"/>
          </a:xfrm>
          <a:prstGeom prst="rect">
            <a:avLst/>
          </a:prstGeom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0AA6B452-F5DE-264B-8E27-25BF8379BCC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0621" y="5482150"/>
            <a:ext cx="971186" cy="971186"/>
          </a:xfrm>
          <a:prstGeom prst="rect">
            <a:avLst/>
          </a:prstGeom>
        </p:spPr>
      </p:pic>
      <p:pic>
        <p:nvPicPr>
          <p:cNvPr id="22" name="Imagen 21" descr="Icono&#10;&#10;Descripción generada automáticamente">
            <a:extLst>
              <a:ext uri="{FF2B5EF4-FFF2-40B4-BE49-F238E27FC236}">
                <a16:creationId xmlns:a16="http://schemas.microsoft.com/office/drawing/2014/main" id="{080F26F3-CC8C-2047-A69B-8A9997E662C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2239" y="5482150"/>
            <a:ext cx="971186" cy="971186"/>
          </a:xfrm>
          <a:prstGeom prst="rect">
            <a:avLst/>
          </a:prstGeom>
        </p:spPr>
      </p:pic>
      <p:pic>
        <p:nvPicPr>
          <p:cNvPr id="24" name="Imagen 23" descr="Icono&#10;&#10;Descripción generada automáticamente">
            <a:extLst>
              <a:ext uri="{FF2B5EF4-FFF2-40B4-BE49-F238E27FC236}">
                <a16:creationId xmlns:a16="http://schemas.microsoft.com/office/drawing/2014/main" id="{0ED3CA3B-66BD-BE45-96E8-7D8DBBB19FE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3857" y="5482150"/>
            <a:ext cx="971186" cy="971186"/>
          </a:xfrm>
          <a:prstGeom prst="rect">
            <a:avLst/>
          </a:prstGeom>
        </p:spPr>
      </p:pic>
      <p:pic>
        <p:nvPicPr>
          <p:cNvPr id="26" name="Imagen 25" descr="Icono&#10;&#10;Descripción generada automáticamente">
            <a:extLst>
              <a:ext uri="{FF2B5EF4-FFF2-40B4-BE49-F238E27FC236}">
                <a16:creationId xmlns:a16="http://schemas.microsoft.com/office/drawing/2014/main" id="{5C80BC98-178F-3A44-878E-E7DD58A345B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00" y="5482150"/>
            <a:ext cx="971186" cy="971186"/>
          </a:xfrm>
          <a:prstGeom prst="rect">
            <a:avLst/>
          </a:prstGeom>
        </p:spPr>
      </p:pic>
      <p:pic>
        <p:nvPicPr>
          <p:cNvPr id="28" name="Imagen 27" descr="Icono&#10;&#10;Descripción generada automáticamente">
            <a:extLst>
              <a:ext uri="{FF2B5EF4-FFF2-40B4-BE49-F238E27FC236}">
                <a16:creationId xmlns:a16="http://schemas.microsoft.com/office/drawing/2014/main" id="{106F3B79-1C9D-7745-9118-0128C962FD8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2323" y="4474038"/>
            <a:ext cx="971186" cy="971186"/>
          </a:xfrm>
          <a:prstGeom prst="rect">
            <a:avLst/>
          </a:prstGeom>
        </p:spPr>
      </p:pic>
      <p:pic>
        <p:nvPicPr>
          <p:cNvPr id="30" name="Imagen 29" descr="Icono&#10;&#10;Descripción generada automáticamente">
            <a:extLst>
              <a:ext uri="{FF2B5EF4-FFF2-40B4-BE49-F238E27FC236}">
                <a16:creationId xmlns:a16="http://schemas.microsoft.com/office/drawing/2014/main" id="{9033E3DA-8395-C244-AFB0-5A23B3E0048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0629" y="4474038"/>
            <a:ext cx="971186" cy="971186"/>
          </a:xfrm>
          <a:prstGeom prst="rect">
            <a:avLst/>
          </a:prstGeom>
        </p:spPr>
      </p:pic>
      <p:pic>
        <p:nvPicPr>
          <p:cNvPr id="32" name="Imagen 31" descr="Icono&#10;&#10;Descripción generada automáticamente">
            <a:extLst>
              <a:ext uri="{FF2B5EF4-FFF2-40B4-BE49-F238E27FC236}">
                <a16:creationId xmlns:a16="http://schemas.microsoft.com/office/drawing/2014/main" id="{2680CCEA-FC36-A64B-BCA0-39500395BB1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2573" y="4474038"/>
            <a:ext cx="971186" cy="971186"/>
          </a:xfrm>
          <a:prstGeom prst="rect">
            <a:avLst/>
          </a:prstGeom>
        </p:spPr>
      </p:pic>
      <p:pic>
        <p:nvPicPr>
          <p:cNvPr id="34" name="Imagen 33" descr="Icono&#10;&#10;Descripción generada automáticamente">
            <a:extLst>
              <a:ext uri="{FF2B5EF4-FFF2-40B4-BE49-F238E27FC236}">
                <a16:creationId xmlns:a16="http://schemas.microsoft.com/office/drawing/2014/main" id="{91225051-80ED-4B44-967F-C3A4E9B0A46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4517" y="4474038"/>
            <a:ext cx="971186" cy="971186"/>
          </a:xfrm>
          <a:prstGeom prst="rect">
            <a:avLst/>
          </a:prstGeom>
        </p:spPr>
      </p:pic>
      <p:pic>
        <p:nvPicPr>
          <p:cNvPr id="36" name="Imagen 35" descr="Icono&#10;&#10;Descripción generada automáticamente">
            <a:extLst>
              <a:ext uri="{FF2B5EF4-FFF2-40B4-BE49-F238E27FC236}">
                <a16:creationId xmlns:a16="http://schemas.microsoft.com/office/drawing/2014/main" id="{87DF10BC-9550-FD49-843F-104A08132A2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461" y="4474038"/>
            <a:ext cx="971186" cy="971186"/>
          </a:xfrm>
          <a:prstGeom prst="rect">
            <a:avLst/>
          </a:prstGeom>
        </p:spPr>
      </p:pic>
      <p:pic>
        <p:nvPicPr>
          <p:cNvPr id="38" name="Imagen 37" descr="Imagen que contiene Icono&#10;&#10;Descripción generada automáticamente">
            <a:extLst>
              <a:ext uri="{FF2B5EF4-FFF2-40B4-BE49-F238E27FC236}">
                <a16:creationId xmlns:a16="http://schemas.microsoft.com/office/drawing/2014/main" id="{22FA3EF6-3A38-3246-B042-C7DEE24341A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05" y="4474038"/>
            <a:ext cx="971186" cy="971186"/>
          </a:xfrm>
          <a:prstGeom prst="rect">
            <a:avLst/>
          </a:prstGeom>
        </p:spPr>
      </p:pic>
      <p:pic>
        <p:nvPicPr>
          <p:cNvPr id="40" name="Imagen 39" descr="Icono&#10;&#10;Descripción generada automáticamente">
            <a:extLst>
              <a:ext uri="{FF2B5EF4-FFF2-40B4-BE49-F238E27FC236}">
                <a16:creationId xmlns:a16="http://schemas.microsoft.com/office/drawing/2014/main" id="{A2B9B3D7-267C-5642-90F3-A42C71AD2C1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349" y="4474038"/>
            <a:ext cx="971186" cy="971186"/>
          </a:xfrm>
          <a:prstGeom prst="rect">
            <a:avLst/>
          </a:prstGeom>
        </p:spPr>
      </p:pic>
      <p:pic>
        <p:nvPicPr>
          <p:cNvPr id="42" name="Imagen 41" descr="Icono&#10;&#10;Descripción generada automáticamente">
            <a:extLst>
              <a:ext uri="{FF2B5EF4-FFF2-40B4-BE49-F238E27FC236}">
                <a16:creationId xmlns:a16="http://schemas.microsoft.com/office/drawing/2014/main" id="{E5C9EEB9-EC72-5849-853B-14F138AD8E0B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2293" y="4474038"/>
            <a:ext cx="971186" cy="971186"/>
          </a:xfrm>
          <a:prstGeom prst="rect">
            <a:avLst/>
          </a:prstGeom>
        </p:spPr>
      </p:pic>
      <p:pic>
        <p:nvPicPr>
          <p:cNvPr id="44" name="Imagen 43" descr="Icono&#10;&#10;Descripción generada automáticamente">
            <a:extLst>
              <a:ext uri="{FF2B5EF4-FFF2-40B4-BE49-F238E27FC236}">
                <a16:creationId xmlns:a16="http://schemas.microsoft.com/office/drawing/2014/main" id="{377A6A16-59E7-A94E-BBC4-BA52A4EC420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4237" y="4474038"/>
            <a:ext cx="971186" cy="971186"/>
          </a:xfrm>
          <a:prstGeom prst="rect">
            <a:avLst/>
          </a:prstGeom>
        </p:spPr>
      </p:pic>
      <p:pic>
        <p:nvPicPr>
          <p:cNvPr id="46" name="Imagen 45" descr="Icono&#10;&#10;Descripción generada automáticamente">
            <a:extLst>
              <a:ext uri="{FF2B5EF4-FFF2-40B4-BE49-F238E27FC236}">
                <a16:creationId xmlns:a16="http://schemas.microsoft.com/office/drawing/2014/main" id="{03A5EA26-ECF2-7A4E-8023-6EAAD335017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6181" y="4474038"/>
            <a:ext cx="971186" cy="971186"/>
          </a:xfrm>
          <a:prstGeom prst="rect">
            <a:avLst/>
          </a:prstGeom>
        </p:spPr>
      </p:pic>
      <p:pic>
        <p:nvPicPr>
          <p:cNvPr id="48" name="Imagen 47" descr="Icono&#10;&#10;Descripción generada automáticamente">
            <a:extLst>
              <a:ext uri="{FF2B5EF4-FFF2-40B4-BE49-F238E27FC236}">
                <a16:creationId xmlns:a16="http://schemas.microsoft.com/office/drawing/2014/main" id="{2314FACB-2FC8-E549-AD91-2C3F5DAA6A8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00" y="4474038"/>
            <a:ext cx="971186" cy="971186"/>
          </a:xfrm>
          <a:prstGeom prst="rect">
            <a:avLst/>
          </a:prstGeom>
        </p:spPr>
      </p:pic>
      <p:pic>
        <p:nvPicPr>
          <p:cNvPr id="50" name="Imagen 49" descr="Icono&#10;&#10;Descripción generada automáticamente">
            <a:extLst>
              <a:ext uri="{FF2B5EF4-FFF2-40B4-BE49-F238E27FC236}">
                <a16:creationId xmlns:a16="http://schemas.microsoft.com/office/drawing/2014/main" id="{9253293C-C529-AB44-A580-9A9E69694181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2323" y="3537934"/>
            <a:ext cx="971186" cy="971186"/>
          </a:xfrm>
          <a:prstGeom prst="rect">
            <a:avLst/>
          </a:prstGeom>
        </p:spPr>
      </p:pic>
      <p:pic>
        <p:nvPicPr>
          <p:cNvPr id="52" name="Imagen 51" descr="Icono&#10;&#10;Descripción generada automáticamente">
            <a:extLst>
              <a:ext uri="{FF2B5EF4-FFF2-40B4-BE49-F238E27FC236}">
                <a16:creationId xmlns:a16="http://schemas.microsoft.com/office/drawing/2014/main" id="{7B2B5A5B-CD91-CF45-8F97-3B09A869CF79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3569" y="3537934"/>
            <a:ext cx="971186" cy="971186"/>
          </a:xfrm>
          <a:prstGeom prst="rect">
            <a:avLst/>
          </a:prstGeom>
        </p:spPr>
      </p:pic>
      <p:pic>
        <p:nvPicPr>
          <p:cNvPr id="54" name="Imagen 53" descr="Icono&#10;&#10;Descripción generada automáticamente">
            <a:extLst>
              <a:ext uri="{FF2B5EF4-FFF2-40B4-BE49-F238E27FC236}">
                <a16:creationId xmlns:a16="http://schemas.microsoft.com/office/drawing/2014/main" id="{3FEC36E1-0678-2E40-B08E-02A01114EEE3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906" y="3537934"/>
            <a:ext cx="971186" cy="971186"/>
          </a:xfrm>
          <a:prstGeom prst="rect">
            <a:avLst/>
          </a:prstGeom>
        </p:spPr>
      </p:pic>
      <p:pic>
        <p:nvPicPr>
          <p:cNvPr id="56" name="Imagen 55" descr="Icono&#10;&#10;Descripción generada automáticamente">
            <a:extLst>
              <a:ext uri="{FF2B5EF4-FFF2-40B4-BE49-F238E27FC236}">
                <a16:creationId xmlns:a16="http://schemas.microsoft.com/office/drawing/2014/main" id="{FA8F1A8D-5611-6C4F-966A-D59854069941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8243" y="3537934"/>
            <a:ext cx="971186" cy="971186"/>
          </a:xfrm>
          <a:prstGeom prst="rect">
            <a:avLst/>
          </a:prstGeom>
        </p:spPr>
      </p:pic>
      <p:pic>
        <p:nvPicPr>
          <p:cNvPr id="58" name="Imagen 57" descr="Icono&#10;&#10;Descripción generada automáticamente">
            <a:extLst>
              <a:ext uri="{FF2B5EF4-FFF2-40B4-BE49-F238E27FC236}">
                <a16:creationId xmlns:a16="http://schemas.microsoft.com/office/drawing/2014/main" id="{EEEB4FFB-C8CC-AB42-AD91-B64AFC4C7F9C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580" y="3537934"/>
            <a:ext cx="971186" cy="971186"/>
          </a:xfrm>
          <a:prstGeom prst="rect">
            <a:avLst/>
          </a:prstGeom>
        </p:spPr>
      </p:pic>
      <p:pic>
        <p:nvPicPr>
          <p:cNvPr id="60" name="Imagen 59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7C88B71D-B552-D84F-9B1B-EAA61FC70040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917" y="3537934"/>
            <a:ext cx="971186" cy="971186"/>
          </a:xfrm>
          <a:prstGeom prst="rect">
            <a:avLst/>
          </a:prstGeom>
        </p:spPr>
      </p:pic>
      <p:pic>
        <p:nvPicPr>
          <p:cNvPr id="62" name="Imagen 61" descr="Icono&#10;&#10;Descripción generada automáticamente">
            <a:extLst>
              <a:ext uri="{FF2B5EF4-FFF2-40B4-BE49-F238E27FC236}">
                <a16:creationId xmlns:a16="http://schemas.microsoft.com/office/drawing/2014/main" id="{AE12EEE4-25B4-6847-A3C8-96306A852728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254" y="3537934"/>
            <a:ext cx="971186" cy="971186"/>
          </a:xfrm>
          <a:prstGeom prst="rect">
            <a:avLst/>
          </a:prstGeom>
        </p:spPr>
      </p:pic>
      <p:pic>
        <p:nvPicPr>
          <p:cNvPr id="64" name="Imagen 63" descr="Icono&#10;&#10;Descripción generada automáticamente">
            <a:extLst>
              <a:ext uri="{FF2B5EF4-FFF2-40B4-BE49-F238E27FC236}">
                <a16:creationId xmlns:a16="http://schemas.microsoft.com/office/drawing/2014/main" id="{65DDDFC1-4D70-DB4C-AE43-F71B2F8621DC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591" y="3537934"/>
            <a:ext cx="971186" cy="971186"/>
          </a:xfrm>
          <a:prstGeom prst="rect">
            <a:avLst/>
          </a:prstGeom>
        </p:spPr>
      </p:pic>
      <p:pic>
        <p:nvPicPr>
          <p:cNvPr id="66" name="Imagen 65" descr="Icono&#10;&#10;Descripción generada automáticamente">
            <a:extLst>
              <a:ext uri="{FF2B5EF4-FFF2-40B4-BE49-F238E27FC236}">
                <a16:creationId xmlns:a16="http://schemas.microsoft.com/office/drawing/2014/main" id="{597D8788-7E95-8A4E-A390-5446ED94CD9D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4928" y="3537934"/>
            <a:ext cx="971186" cy="971186"/>
          </a:xfrm>
          <a:prstGeom prst="rect">
            <a:avLst/>
          </a:prstGeom>
        </p:spPr>
      </p:pic>
      <p:pic>
        <p:nvPicPr>
          <p:cNvPr id="68" name="Imagen 67" descr="Icono&#10;&#10;Descripción generada automáticamente">
            <a:extLst>
              <a:ext uri="{FF2B5EF4-FFF2-40B4-BE49-F238E27FC236}">
                <a16:creationId xmlns:a16="http://schemas.microsoft.com/office/drawing/2014/main" id="{56361433-CAF8-1748-9BFA-07EA1D59C2AA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2265" y="3537934"/>
            <a:ext cx="971186" cy="971186"/>
          </a:xfrm>
          <a:prstGeom prst="rect">
            <a:avLst/>
          </a:prstGeom>
        </p:spPr>
      </p:pic>
      <p:pic>
        <p:nvPicPr>
          <p:cNvPr id="70" name="Imagen 69" descr="Icono&#10;&#10;Descripción generada automáticamente">
            <a:extLst>
              <a:ext uri="{FF2B5EF4-FFF2-40B4-BE49-F238E27FC236}">
                <a16:creationId xmlns:a16="http://schemas.microsoft.com/office/drawing/2014/main" id="{4F35BAF6-1F13-F243-A456-A2E5257E87E2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00" y="3537934"/>
            <a:ext cx="971186" cy="971186"/>
          </a:xfrm>
          <a:prstGeom prst="rect">
            <a:avLst/>
          </a:prstGeom>
        </p:spPr>
      </p:pic>
      <p:pic>
        <p:nvPicPr>
          <p:cNvPr id="72" name="Imagen 71" descr="Icono&#10;&#10;Descripción generada automáticamente">
            <a:extLst>
              <a:ext uri="{FF2B5EF4-FFF2-40B4-BE49-F238E27FC236}">
                <a16:creationId xmlns:a16="http://schemas.microsoft.com/office/drawing/2014/main" id="{E405AA50-9E3A-034A-AC9F-16E1BEDC1D95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2323" y="2528525"/>
            <a:ext cx="971186" cy="971186"/>
          </a:xfrm>
          <a:prstGeom prst="rect">
            <a:avLst/>
          </a:prstGeom>
        </p:spPr>
      </p:pic>
      <p:pic>
        <p:nvPicPr>
          <p:cNvPr id="74" name="Imagen 73" descr="Icono&#10;&#10;Descripción generada automáticamente">
            <a:extLst>
              <a:ext uri="{FF2B5EF4-FFF2-40B4-BE49-F238E27FC236}">
                <a16:creationId xmlns:a16="http://schemas.microsoft.com/office/drawing/2014/main" id="{14A58A27-CEBD-5247-804A-ADAD1E8C782D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9482" y="2528525"/>
            <a:ext cx="971186" cy="971186"/>
          </a:xfrm>
          <a:prstGeom prst="rect">
            <a:avLst/>
          </a:prstGeom>
        </p:spPr>
      </p:pic>
      <p:pic>
        <p:nvPicPr>
          <p:cNvPr id="76" name="Imagen 75" descr="Icono&#10;&#10;Descripción generada automáticamente">
            <a:extLst>
              <a:ext uri="{FF2B5EF4-FFF2-40B4-BE49-F238E27FC236}">
                <a16:creationId xmlns:a16="http://schemas.microsoft.com/office/drawing/2014/main" id="{9828D4B5-E62D-D745-8D67-793406720A61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998" y="2528525"/>
            <a:ext cx="971186" cy="971186"/>
          </a:xfrm>
          <a:prstGeom prst="rect">
            <a:avLst/>
          </a:prstGeom>
        </p:spPr>
      </p:pic>
      <p:pic>
        <p:nvPicPr>
          <p:cNvPr id="78" name="Imagen 77" descr="Icono&#10;&#10;Descripción generada automáticamente">
            <a:extLst>
              <a:ext uri="{FF2B5EF4-FFF2-40B4-BE49-F238E27FC236}">
                <a16:creationId xmlns:a16="http://schemas.microsoft.com/office/drawing/2014/main" id="{82BD8ADF-6E03-2A4E-B6F5-BAC15D9D0F6D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514" y="2528525"/>
            <a:ext cx="971186" cy="971186"/>
          </a:xfrm>
          <a:prstGeom prst="rect">
            <a:avLst/>
          </a:prstGeom>
        </p:spPr>
      </p:pic>
      <p:pic>
        <p:nvPicPr>
          <p:cNvPr id="80" name="Imagen 79" descr="Icono&#10;&#10;Descripción generada automáticamente">
            <a:extLst>
              <a:ext uri="{FF2B5EF4-FFF2-40B4-BE49-F238E27FC236}">
                <a16:creationId xmlns:a16="http://schemas.microsoft.com/office/drawing/2014/main" id="{32D36E84-03B5-5B4E-AE45-565FCBDC7F2A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030" y="2528525"/>
            <a:ext cx="971186" cy="971186"/>
          </a:xfrm>
          <a:prstGeom prst="rect">
            <a:avLst/>
          </a:prstGeom>
        </p:spPr>
      </p:pic>
      <p:pic>
        <p:nvPicPr>
          <p:cNvPr id="82" name="Imagen 81" descr="Icono&#10;&#10;Descripción generada automáticamente">
            <a:extLst>
              <a:ext uri="{FF2B5EF4-FFF2-40B4-BE49-F238E27FC236}">
                <a16:creationId xmlns:a16="http://schemas.microsoft.com/office/drawing/2014/main" id="{A47D477E-4150-C740-85FE-883B011B1028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3546" y="2528525"/>
            <a:ext cx="971186" cy="971186"/>
          </a:xfrm>
          <a:prstGeom prst="rect">
            <a:avLst/>
          </a:prstGeom>
        </p:spPr>
      </p:pic>
      <p:pic>
        <p:nvPicPr>
          <p:cNvPr id="84" name="Imagen 83" descr="Imagen que contiene Icono&#10;&#10;Descripción generada automáticamente">
            <a:extLst>
              <a:ext uri="{FF2B5EF4-FFF2-40B4-BE49-F238E27FC236}">
                <a16:creationId xmlns:a16="http://schemas.microsoft.com/office/drawing/2014/main" id="{594BE74B-F10D-0F44-936F-9ACC09C8147B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7062" y="2528525"/>
            <a:ext cx="971186" cy="971186"/>
          </a:xfrm>
          <a:prstGeom prst="rect">
            <a:avLst/>
          </a:prstGeom>
        </p:spPr>
      </p:pic>
      <p:pic>
        <p:nvPicPr>
          <p:cNvPr id="86" name="Imagen 85" descr="Icono&#10;&#10;Descripción generada automáticamente">
            <a:extLst>
              <a:ext uri="{FF2B5EF4-FFF2-40B4-BE49-F238E27FC236}">
                <a16:creationId xmlns:a16="http://schemas.microsoft.com/office/drawing/2014/main" id="{86D155BE-78A7-CE42-B2CF-DC914C82CB8A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0578" y="2528525"/>
            <a:ext cx="971186" cy="971186"/>
          </a:xfrm>
          <a:prstGeom prst="rect">
            <a:avLst/>
          </a:prstGeom>
        </p:spPr>
      </p:pic>
      <p:pic>
        <p:nvPicPr>
          <p:cNvPr id="88" name="Imagen 87" descr="Icono&#10;&#10;Descripción generada automáticamente">
            <a:extLst>
              <a:ext uri="{FF2B5EF4-FFF2-40B4-BE49-F238E27FC236}">
                <a16:creationId xmlns:a16="http://schemas.microsoft.com/office/drawing/2014/main" id="{72A89AE7-F045-B54F-B717-29C9EEADBB14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4094" y="2528525"/>
            <a:ext cx="971186" cy="971186"/>
          </a:xfrm>
          <a:prstGeom prst="rect">
            <a:avLst/>
          </a:prstGeom>
        </p:spPr>
      </p:pic>
      <p:pic>
        <p:nvPicPr>
          <p:cNvPr id="90" name="Imagen 89" descr="Icono&#10;&#10;Descripción generada automáticamente">
            <a:extLst>
              <a:ext uri="{FF2B5EF4-FFF2-40B4-BE49-F238E27FC236}">
                <a16:creationId xmlns:a16="http://schemas.microsoft.com/office/drawing/2014/main" id="{E1A67A5E-E721-524D-8359-48141391165D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7610" y="2528525"/>
            <a:ext cx="971186" cy="971186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A544969F-8A53-0D4A-A12B-6D8A3A3A7EBC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00" y="2528525"/>
            <a:ext cx="971186" cy="971186"/>
          </a:xfrm>
          <a:prstGeom prst="rect">
            <a:avLst/>
          </a:prstGeom>
        </p:spPr>
      </p:pic>
      <p:pic>
        <p:nvPicPr>
          <p:cNvPr id="94" name="Imagen 93" descr="Icono&#10;&#10;Descripción generada automáticamente">
            <a:extLst>
              <a:ext uri="{FF2B5EF4-FFF2-40B4-BE49-F238E27FC236}">
                <a16:creationId xmlns:a16="http://schemas.microsoft.com/office/drawing/2014/main" id="{6B92F63C-7F87-C446-A5FC-589586D63038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2323" y="1593718"/>
            <a:ext cx="971186" cy="971186"/>
          </a:xfrm>
          <a:prstGeom prst="rect">
            <a:avLst/>
          </a:prstGeom>
        </p:spPr>
      </p:pic>
      <p:pic>
        <p:nvPicPr>
          <p:cNvPr id="96" name="Imagen 95" descr="Icono&#10;&#10;Descripción generada automáticamente">
            <a:extLst>
              <a:ext uri="{FF2B5EF4-FFF2-40B4-BE49-F238E27FC236}">
                <a16:creationId xmlns:a16="http://schemas.microsoft.com/office/drawing/2014/main" id="{F17D0E05-2715-9E42-A47B-46F63E55207D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4890" y="1593718"/>
            <a:ext cx="971186" cy="971186"/>
          </a:xfrm>
          <a:prstGeom prst="rect">
            <a:avLst/>
          </a:prstGeom>
        </p:spPr>
      </p:pic>
      <p:pic>
        <p:nvPicPr>
          <p:cNvPr id="98" name="Imagen 97" descr="Imagen que contiene cable, nudo&#10;&#10;Descripción generada automáticamente">
            <a:extLst>
              <a:ext uri="{FF2B5EF4-FFF2-40B4-BE49-F238E27FC236}">
                <a16:creationId xmlns:a16="http://schemas.microsoft.com/office/drawing/2014/main" id="{D98A75AA-E0A1-6C41-91AE-F130D60DD5FC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6694" y="1593718"/>
            <a:ext cx="971186" cy="971186"/>
          </a:xfrm>
          <a:prstGeom prst="rect">
            <a:avLst/>
          </a:prstGeom>
        </p:spPr>
      </p:pic>
      <p:pic>
        <p:nvPicPr>
          <p:cNvPr id="100" name="Imagen 99" descr="Icono&#10;&#10;Descripción generada automáticamente">
            <a:extLst>
              <a:ext uri="{FF2B5EF4-FFF2-40B4-BE49-F238E27FC236}">
                <a16:creationId xmlns:a16="http://schemas.microsoft.com/office/drawing/2014/main" id="{02215BB9-3E7C-E842-9BD2-C4276E99DBA1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8498" y="1593718"/>
            <a:ext cx="971186" cy="971186"/>
          </a:xfrm>
          <a:prstGeom prst="rect">
            <a:avLst/>
          </a:prstGeom>
        </p:spPr>
      </p:pic>
      <p:pic>
        <p:nvPicPr>
          <p:cNvPr id="102" name="Imagen 101" descr="Icono&#10;&#10;Descripción generada automáticamente">
            <a:extLst>
              <a:ext uri="{FF2B5EF4-FFF2-40B4-BE49-F238E27FC236}">
                <a16:creationId xmlns:a16="http://schemas.microsoft.com/office/drawing/2014/main" id="{E809902C-566B-F24A-9FD3-DA3C8C561175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0302" y="1593718"/>
            <a:ext cx="971186" cy="971186"/>
          </a:xfrm>
          <a:prstGeom prst="rect">
            <a:avLst/>
          </a:prstGeom>
        </p:spPr>
      </p:pic>
      <p:pic>
        <p:nvPicPr>
          <p:cNvPr id="104" name="Imagen 103" descr="Icono&#10;&#10;Descripción generada automáticamente">
            <a:extLst>
              <a:ext uri="{FF2B5EF4-FFF2-40B4-BE49-F238E27FC236}">
                <a16:creationId xmlns:a16="http://schemas.microsoft.com/office/drawing/2014/main" id="{0AFC7367-ED0F-AB4C-9A25-97F27FD68963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2106" y="1593718"/>
            <a:ext cx="971186" cy="971186"/>
          </a:xfrm>
          <a:prstGeom prst="rect">
            <a:avLst/>
          </a:prstGeom>
        </p:spPr>
      </p:pic>
      <p:pic>
        <p:nvPicPr>
          <p:cNvPr id="106" name="Imagen 105" descr="Icono&#10;&#10;Descripción generada automáticamente">
            <a:extLst>
              <a:ext uri="{FF2B5EF4-FFF2-40B4-BE49-F238E27FC236}">
                <a16:creationId xmlns:a16="http://schemas.microsoft.com/office/drawing/2014/main" id="{216B74D4-840D-9C41-AF15-BB27E9DF97EB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3910" y="1593718"/>
            <a:ext cx="971186" cy="971186"/>
          </a:xfrm>
          <a:prstGeom prst="rect">
            <a:avLst/>
          </a:prstGeom>
        </p:spPr>
      </p:pic>
      <p:pic>
        <p:nvPicPr>
          <p:cNvPr id="108" name="Imagen 107" descr="Icono&#10;&#10;Descripción generada automáticamente">
            <a:extLst>
              <a:ext uri="{FF2B5EF4-FFF2-40B4-BE49-F238E27FC236}">
                <a16:creationId xmlns:a16="http://schemas.microsoft.com/office/drawing/2014/main" id="{B5E307C9-4A95-0E42-BA56-E24B88798BC9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5714" y="1593718"/>
            <a:ext cx="971186" cy="971186"/>
          </a:xfrm>
          <a:prstGeom prst="rect">
            <a:avLst/>
          </a:prstGeom>
        </p:spPr>
      </p:pic>
      <p:pic>
        <p:nvPicPr>
          <p:cNvPr id="110" name="Imagen 109" descr="Icono&#10;&#10;Descripción generada automáticamente">
            <a:extLst>
              <a:ext uri="{FF2B5EF4-FFF2-40B4-BE49-F238E27FC236}">
                <a16:creationId xmlns:a16="http://schemas.microsoft.com/office/drawing/2014/main" id="{648FE52A-A169-8749-8310-4EAFF61C47EA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7518" y="1593718"/>
            <a:ext cx="971186" cy="971186"/>
          </a:xfrm>
          <a:prstGeom prst="rect">
            <a:avLst/>
          </a:prstGeom>
        </p:spPr>
      </p:pic>
      <p:pic>
        <p:nvPicPr>
          <p:cNvPr id="112" name="Imagen 111" descr="Icono&#10;&#10;Descripción generada automáticamente">
            <a:extLst>
              <a:ext uri="{FF2B5EF4-FFF2-40B4-BE49-F238E27FC236}">
                <a16:creationId xmlns:a16="http://schemas.microsoft.com/office/drawing/2014/main" id="{047205DA-2ACD-3D40-9981-8E59EAD9F247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9322" y="1593718"/>
            <a:ext cx="971186" cy="971186"/>
          </a:xfrm>
          <a:prstGeom prst="rect">
            <a:avLst/>
          </a:prstGeom>
        </p:spPr>
      </p:pic>
      <p:pic>
        <p:nvPicPr>
          <p:cNvPr id="114" name="Imagen 113" descr="Texto&#10;&#10;Descripción generada automáticamente con confianza baja">
            <a:extLst>
              <a:ext uri="{FF2B5EF4-FFF2-40B4-BE49-F238E27FC236}">
                <a16:creationId xmlns:a16="http://schemas.microsoft.com/office/drawing/2014/main" id="{C4BF4D5B-4DCB-B048-85F4-05A36E3BDB53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00" y="1593718"/>
            <a:ext cx="971186" cy="971186"/>
          </a:xfrm>
          <a:prstGeom prst="rect">
            <a:avLst/>
          </a:prstGeom>
        </p:spPr>
      </p:pic>
      <p:sp>
        <p:nvSpPr>
          <p:cNvPr id="63" name="Título 1">
            <a:extLst>
              <a:ext uri="{FF2B5EF4-FFF2-40B4-BE49-F238E27FC236}">
                <a16:creationId xmlns:a16="http://schemas.microsoft.com/office/drawing/2014/main" id="{209EDDA1-CBB0-0949-ACAC-2325E4490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126" y="355502"/>
            <a:ext cx="11062502" cy="723091"/>
          </a:xfrm>
        </p:spPr>
        <p:txBody>
          <a:bodyPr>
            <a:noAutofit/>
          </a:bodyPr>
          <a:lstStyle/>
          <a:p>
            <a:r>
              <a:rPr lang="es-CO" sz="5000" dirty="0">
                <a:solidFill>
                  <a:srgbClr val="1D4339"/>
                </a:solidFill>
              </a:rPr>
              <a:t>Iconos de apoyo / </a:t>
            </a:r>
            <a:r>
              <a:rPr lang="es-CO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DE COLOR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AA6FFF7-2DD8-0517-3B4B-F5F747D76135}"/>
              </a:ext>
            </a:extLst>
          </p:cNvPr>
          <p:cNvSpPr txBox="1"/>
          <p:nvPr/>
        </p:nvSpPr>
        <p:spPr>
          <a:xfrm>
            <a:off x="329184" y="27188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334678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4294967295"/>
          </p:nvPr>
        </p:nvSpPr>
        <p:spPr>
          <a:xfrm>
            <a:off x="754634" y="981264"/>
            <a:ext cx="10210800" cy="4508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3" name="Título 1">
            <a:extLst>
              <a:ext uri="{FF2B5EF4-FFF2-40B4-BE49-F238E27FC236}">
                <a16:creationId xmlns:a16="http://schemas.microsoft.com/office/drawing/2014/main" id="{35FAC563-3B49-D24B-93CD-310C5F3911D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77870" y="367738"/>
            <a:ext cx="11063287" cy="722313"/>
          </a:xfrm>
        </p:spPr>
        <p:txBody>
          <a:bodyPr>
            <a:noAutofit/>
          </a:bodyPr>
          <a:lstStyle/>
          <a:p>
            <a:r>
              <a:rPr lang="es-CO" sz="5000" dirty="0">
                <a:solidFill>
                  <a:srgbClr val="1D4339"/>
                </a:solidFill>
              </a:rPr>
              <a:t>Iconos de apoyo / </a:t>
            </a:r>
            <a:r>
              <a:rPr lang="es-CO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DE COLOR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8AF9A40-C0D3-BD41-A05A-2059F5BF91E3}"/>
              </a:ext>
            </a:extLst>
          </p:cNvPr>
          <p:cNvSpPr/>
          <p:nvPr/>
        </p:nvSpPr>
        <p:spPr>
          <a:xfrm>
            <a:off x="695400" y="1412776"/>
            <a:ext cx="11228228" cy="5274685"/>
          </a:xfrm>
          <a:prstGeom prst="rect">
            <a:avLst/>
          </a:prstGeom>
          <a:solidFill>
            <a:srgbClr val="1B1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6" name="Imagen 5" descr="Icono&#10;&#10;Descripción generada automáticamente">
            <a:extLst>
              <a:ext uri="{FF2B5EF4-FFF2-40B4-BE49-F238E27FC236}">
                <a16:creationId xmlns:a16="http://schemas.microsoft.com/office/drawing/2014/main" id="{5E024E6F-CD09-0144-B69C-C977B91387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3950" y="5534820"/>
            <a:ext cx="971186" cy="971186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121B385B-91D9-0F45-BDA6-21837C3BCF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0471" y="5534820"/>
            <a:ext cx="971186" cy="971186"/>
          </a:xfrm>
          <a:prstGeom prst="rect">
            <a:avLst/>
          </a:prstGeom>
        </p:spPr>
      </p:pic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2C573608-7148-864B-9EE0-B921B19DD5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6992" y="5534820"/>
            <a:ext cx="971186" cy="971186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986FF2ED-DDA9-5D4C-AE88-272DD3BCC92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3513" y="5534820"/>
            <a:ext cx="971186" cy="971186"/>
          </a:xfrm>
          <a:prstGeom prst="rect">
            <a:avLst/>
          </a:prstGeom>
        </p:spPr>
      </p:pic>
      <p:pic>
        <p:nvPicPr>
          <p:cNvPr id="14" name="Imagen 13" descr="Icono&#10;&#10;Descripción generada automáticamente con confianza media">
            <a:extLst>
              <a:ext uri="{FF2B5EF4-FFF2-40B4-BE49-F238E27FC236}">
                <a16:creationId xmlns:a16="http://schemas.microsoft.com/office/drawing/2014/main" id="{C45646D4-277C-D44E-BF1B-0E68D888F7F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0034" y="5534820"/>
            <a:ext cx="971186" cy="971186"/>
          </a:xfrm>
          <a:prstGeom prst="rect">
            <a:avLst/>
          </a:prstGeom>
        </p:spPr>
      </p:pic>
      <p:pic>
        <p:nvPicPr>
          <p:cNvPr id="16" name="Imagen 15" descr="Icono&#10;&#10;Descripción generada automáticamente">
            <a:extLst>
              <a:ext uri="{FF2B5EF4-FFF2-40B4-BE49-F238E27FC236}">
                <a16:creationId xmlns:a16="http://schemas.microsoft.com/office/drawing/2014/main" id="{DE981DD8-2C16-1E4D-AC30-A766FD3836C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555" y="5534820"/>
            <a:ext cx="971186" cy="971186"/>
          </a:xfrm>
          <a:prstGeom prst="rect">
            <a:avLst/>
          </a:prstGeom>
        </p:spPr>
      </p:pic>
      <p:pic>
        <p:nvPicPr>
          <p:cNvPr id="18" name="Imagen 17" descr="Icono&#10;&#10;Descripción generada automáticamente">
            <a:extLst>
              <a:ext uri="{FF2B5EF4-FFF2-40B4-BE49-F238E27FC236}">
                <a16:creationId xmlns:a16="http://schemas.microsoft.com/office/drawing/2014/main" id="{38947BCC-ED54-3347-ABCC-F97C74F59D2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3076" y="5534820"/>
            <a:ext cx="971186" cy="971186"/>
          </a:xfrm>
          <a:prstGeom prst="rect">
            <a:avLst/>
          </a:prstGeom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30416D4A-C64A-C643-9A7D-6526464DE40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9597" y="5534820"/>
            <a:ext cx="971186" cy="971186"/>
          </a:xfrm>
          <a:prstGeom prst="rect">
            <a:avLst/>
          </a:prstGeom>
        </p:spPr>
      </p:pic>
      <p:pic>
        <p:nvPicPr>
          <p:cNvPr id="22" name="Imagen 21" descr="Icono&#10;&#10;Descripción generada automáticamente">
            <a:extLst>
              <a:ext uri="{FF2B5EF4-FFF2-40B4-BE49-F238E27FC236}">
                <a16:creationId xmlns:a16="http://schemas.microsoft.com/office/drawing/2014/main" id="{40F7B149-3531-1445-A993-8CAB47C4066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6118" y="5534820"/>
            <a:ext cx="971186" cy="971186"/>
          </a:xfrm>
          <a:prstGeom prst="rect">
            <a:avLst/>
          </a:prstGeom>
        </p:spPr>
      </p:pic>
      <p:pic>
        <p:nvPicPr>
          <p:cNvPr id="24" name="Imagen 23" descr="Icono&#10;&#10;Descripción generada automáticamente">
            <a:extLst>
              <a:ext uri="{FF2B5EF4-FFF2-40B4-BE49-F238E27FC236}">
                <a16:creationId xmlns:a16="http://schemas.microsoft.com/office/drawing/2014/main" id="{3DF97532-2B58-9841-A88E-25116699AF1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639" y="5534820"/>
            <a:ext cx="971186" cy="971186"/>
          </a:xfrm>
          <a:prstGeom prst="rect">
            <a:avLst/>
          </a:prstGeom>
        </p:spPr>
      </p:pic>
      <p:pic>
        <p:nvPicPr>
          <p:cNvPr id="26" name="Imagen 25" descr="Icono&#10;&#10;Descripción generada automáticamente">
            <a:extLst>
              <a:ext uri="{FF2B5EF4-FFF2-40B4-BE49-F238E27FC236}">
                <a16:creationId xmlns:a16="http://schemas.microsoft.com/office/drawing/2014/main" id="{FF77B241-D6A3-D644-B29D-1438A582A91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5214" y="4474038"/>
            <a:ext cx="971186" cy="971186"/>
          </a:xfrm>
          <a:prstGeom prst="rect">
            <a:avLst/>
          </a:prstGeom>
        </p:spPr>
      </p:pic>
      <p:pic>
        <p:nvPicPr>
          <p:cNvPr id="28" name="Imagen 27" descr="Icono&#10;&#10;Descripción generada automáticamente">
            <a:extLst>
              <a:ext uri="{FF2B5EF4-FFF2-40B4-BE49-F238E27FC236}">
                <a16:creationId xmlns:a16="http://schemas.microsoft.com/office/drawing/2014/main" id="{0F6957DA-DEBD-A641-951A-2788CC0EFDB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4956" y="4474038"/>
            <a:ext cx="971186" cy="971186"/>
          </a:xfrm>
          <a:prstGeom prst="rect">
            <a:avLst/>
          </a:prstGeom>
        </p:spPr>
      </p:pic>
      <p:pic>
        <p:nvPicPr>
          <p:cNvPr id="30" name="Imagen 29" descr="Icono&#10;&#10;Descripción generada automáticamente">
            <a:extLst>
              <a:ext uri="{FF2B5EF4-FFF2-40B4-BE49-F238E27FC236}">
                <a16:creationId xmlns:a16="http://schemas.microsoft.com/office/drawing/2014/main" id="{D2C61A46-6ED7-7242-9389-2AB52501F8B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4699" y="4474038"/>
            <a:ext cx="971186" cy="971186"/>
          </a:xfrm>
          <a:prstGeom prst="rect">
            <a:avLst/>
          </a:prstGeom>
        </p:spPr>
      </p:pic>
      <p:pic>
        <p:nvPicPr>
          <p:cNvPr id="32" name="Imagen 31" descr="Icono&#10;&#10;Descripción generada automáticamente">
            <a:extLst>
              <a:ext uri="{FF2B5EF4-FFF2-40B4-BE49-F238E27FC236}">
                <a16:creationId xmlns:a16="http://schemas.microsoft.com/office/drawing/2014/main" id="{E878414A-5C74-D64B-8AA5-C16315FD840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4442" y="4474038"/>
            <a:ext cx="971186" cy="971186"/>
          </a:xfrm>
          <a:prstGeom prst="rect">
            <a:avLst/>
          </a:prstGeom>
        </p:spPr>
      </p:pic>
      <p:pic>
        <p:nvPicPr>
          <p:cNvPr id="34" name="Imagen 33" descr="Icono&#10;&#10;Descripción generada automáticamente">
            <a:extLst>
              <a:ext uri="{FF2B5EF4-FFF2-40B4-BE49-F238E27FC236}">
                <a16:creationId xmlns:a16="http://schemas.microsoft.com/office/drawing/2014/main" id="{B214BCE0-8616-EE4A-B590-2CD65A7CB42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4185" y="4474038"/>
            <a:ext cx="971186" cy="971186"/>
          </a:xfrm>
          <a:prstGeom prst="rect">
            <a:avLst/>
          </a:prstGeom>
        </p:spPr>
      </p:pic>
      <p:pic>
        <p:nvPicPr>
          <p:cNvPr id="36" name="Imagen 35" descr="Icono&#10;&#10;Descripción generada automáticamente">
            <a:extLst>
              <a:ext uri="{FF2B5EF4-FFF2-40B4-BE49-F238E27FC236}">
                <a16:creationId xmlns:a16="http://schemas.microsoft.com/office/drawing/2014/main" id="{D3582F8F-ADCB-2C4D-8886-A2449A082EC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3927" y="4474038"/>
            <a:ext cx="971186" cy="971186"/>
          </a:xfrm>
          <a:prstGeom prst="rect">
            <a:avLst/>
          </a:prstGeom>
        </p:spPr>
      </p:pic>
      <p:pic>
        <p:nvPicPr>
          <p:cNvPr id="38" name="Imagen 37" descr="Icono&#10;&#10;Descripción generada automáticamente">
            <a:extLst>
              <a:ext uri="{FF2B5EF4-FFF2-40B4-BE49-F238E27FC236}">
                <a16:creationId xmlns:a16="http://schemas.microsoft.com/office/drawing/2014/main" id="{995E8612-B263-4B4F-99BF-43C2831A300E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3670" y="4474038"/>
            <a:ext cx="971186" cy="971186"/>
          </a:xfrm>
          <a:prstGeom prst="rect">
            <a:avLst/>
          </a:prstGeom>
        </p:spPr>
      </p:pic>
      <p:pic>
        <p:nvPicPr>
          <p:cNvPr id="40" name="Imagen 39" descr="Icono&#10;&#10;Descripción generada automáticamente">
            <a:extLst>
              <a:ext uri="{FF2B5EF4-FFF2-40B4-BE49-F238E27FC236}">
                <a16:creationId xmlns:a16="http://schemas.microsoft.com/office/drawing/2014/main" id="{E28A63F8-C54C-4A4A-8A62-1F28E31BDF9D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3412" y="4474038"/>
            <a:ext cx="971186" cy="971186"/>
          </a:xfrm>
          <a:prstGeom prst="rect">
            <a:avLst/>
          </a:prstGeom>
        </p:spPr>
      </p:pic>
      <p:pic>
        <p:nvPicPr>
          <p:cNvPr id="42" name="Imagen 41" descr="Forma, Icono, Flecha&#10;&#10;Descripción generada automáticamente">
            <a:extLst>
              <a:ext uri="{FF2B5EF4-FFF2-40B4-BE49-F238E27FC236}">
                <a16:creationId xmlns:a16="http://schemas.microsoft.com/office/drawing/2014/main" id="{51D8BED0-EF5B-AC47-B042-3A619930CBC0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3155" y="4474038"/>
            <a:ext cx="971186" cy="971186"/>
          </a:xfrm>
          <a:prstGeom prst="rect">
            <a:avLst/>
          </a:prstGeom>
        </p:spPr>
      </p:pic>
      <p:pic>
        <p:nvPicPr>
          <p:cNvPr id="44" name="Imagen 43" descr="Icono&#10;&#10;Descripción generada automáticamente">
            <a:extLst>
              <a:ext uri="{FF2B5EF4-FFF2-40B4-BE49-F238E27FC236}">
                <a16:creationId xmlns:a16="http://schemas.microsoft.com/office/drawing/2014/main" id="{AC57BC75-735B-BA46-8143-12BE5C5E0BC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2897" y="4474038"/>
            <a:ext cx="971186" cy="971186"/>
          </a:xfrm>
          <a:prstGeom prst="rect">
            <a:avLst/>
          </a:prstGeom>
        </p:spPr>
      </p:pic>
      <p:pic>
        <p:nvPicPr>
          <p:cNvPr id="46" name="Imagen 45" descr="Icono&#10;&#10;Descripción generada automáticamente">
            <a:extLst>
              <a:ext uri="{FF2B5EF4-FFF2-40B4-BE49-F238E27FC236}">
                <a16:creationId xmlns:a16="http://schemas.microsoft.com/office/drawing/2014/main" id="{45594348-3B1F-8B4C-8AFA-C81E7AAF7653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639" y="4474038"/>
            <a:ext cx="971186" cy="971186"/>
          </a:xfrm>
          <a:prstGeom prst="rect">
            <a:avLst/>
          </a:prstGeom>
        </p:spPr>
      </p:pic>
      <p:pic>
        <p:nvPicPr>
          <p:cNvPr id="48" name="Imagen 47" descr="Icono&#10;&#10;Descripción generada automáticamente">
            <a:extLst>
              <a:ext uri="{FF2B5EF4-FFF2-40B4-BE49-F238E27FC236}">
                <a16:creationId xmlns:a16="http://schemas.microsoft.com/office/drawing/2014/main" id="{91B62D27-EA70-5C46-963D-B20E9B1EB7C8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7426" y="3465926"/>
            <a:ext cx="971186" cy="971186"/>
          </a:xfrm>
          <a:prstGeom prst="rect">
            <a:avLst/>
          </a:prstGeom>
        </p:spPr>
      </p:pic>
      <p:pic>
        <p:nvPicPr>
          <p:cNvPr id="50" name="Imagen 49" descr="Icono&#10;&#10;Descripción generada automáticamente">
            <a:extLst>
              <a:ext uri="{FF2B5EF4-FFF2-40B4-BE49-F238E27FC236}">
                <a16:creationId xmlns:a16="http://schemas.microsoft.com/office/drawing/2014/main" id="{805EC462-BB2F-EA49-9BFD-3E37A1A4CF36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80" y="3465926"/>
            <a:ext cx="971186" cy="971186"/>
          </a:xfrm>
          <a:prstGeom prst="rect">
            <a:avLst/>
          </a:prstGeom>
        </p:spPr>
      </p:pic>
      <p:pic>
        <p:nvPicPr>
          <p:cNvPr id="52" name="Imagen 51" descr="Imagen que contiene luz&#10;&#10;Descripción generada automáticamente">
            <a:extLst>
              <a:ext uri="{FF2B5EF4-FFF2-40B4-BE49-F238E27FC236}">
                <a16:creationId xmlns:a16="http://schemas.microsoft.com/office/drawing/2014/main" id="{E686D61F-E3EE-3746-9505-FDEF0DA4ABDB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7736" y="3465926"/>
            <a:ext cx="971186" cy="971186"/>
          </a:xfrm>
          <a:prstGeom prst="rect">
            <a:avLst/>
          </a:prstGeom>
        </p:spPr>
      </p:pic>
      <p:pic>
        <p:nvPicPr>
          <p:cNvPr id="54" name="Imagen 53" descr="Icono&#10;&#10;Descripción generada automáticamente">
            <a:extLst>
              <a:ext uri="{FF2B5EF4-FFF2-40B4-BE49-F238E27FC236}">
                <a16:creationId xmlns:a16="http://schemas.microsoft.com/office/drawing/2014/main" id="{3D347FC6-FECA-BB41-8548-CFFB125DD346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2892" y="3465926"/>
            <a:ext cx="971186" cy="971186"/>
          </a:xfrm>
          <a:prstGeom prst="rect">
            <a:avLst/>
          </a:prstGeom>
        </p:spPr>
      </p:pic>
      <p:pic>
        <p:nvPicPr>
          <p:cNvPr id="56" name="Imagen 55" descr="Icono&#10;&#10;Descripción generada automáticamente">
            <a:extLst>
              <a:ext uri="{FF2B5EF4-FFF2-40B4-BE49-F238E27FC236}">
                <a16:creationId xmlns:a16="http://schemas.microsoft.com/office/drawing/2014/main" id="{00BEF46C-8FD1-EA4F-84A7-5087AEAF8797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48" y="3465926"/>
            <a:ext cx="971186" cy="971186"/>
          </a:xfrm>
          <a:prstGeom prst="rect">
            <a:avLst/>
          </a:prstGeom>
        </p:spPr>
      </p:pic>
      <p:pic>
        <p:nvPicPr>
          <p:cNvPr id="58" name="Imagen 57" descr="Icono&#10;&#10;Descripción generada automáticamente">
            <a:extLst>
              <a:ext uri="{FF2B5EF4-FFF2-40B4-BE49-F238E27FC236}">
                <a16:creationId xmlns:a16="http://schemas.microsoft.com/office/drawing/2014/main" id="{AB35C5C0-E596-EC42-B8AC-522D7BA37658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3204" y="3465926"/>
            <a:ext cx="971186" cy="971186"/>
          </a:xfrm>
          <a:prstGeom prst="rect">
            <a:avLst/>
          </a:prstGeom>
        </p:spPr>
      </p:pic>
      <p:pic>
        <p:nvPicPr>
          <p:cNvPr id="60" name="Imagen 59" descr="Icono&#10;&#10;Descripción generada automáticamente">
            <a:extLst>
              <a:ext uri="{FF2B5EF4-FFF2-40B4-BE49-F238E27FC236}">
                <a16:creationId xmlns:a16="http://schemas.microsoft.com/office/drawing/2014/main" id="{3E6B91A8-10BE-B549-AB1C-C40C07B56C4B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8360" y="3465926"/>
            <a:ext cx="971186" cy="971186"/>
          </a:xfrm>
          <a:prstGeom prst="rect">
            <a:avLst/>
          </a:prstGeom>
        </p:spPr>
      </p:pic>
      <p:pic>
        <p:nvPicPr>
          <p:cNvPr id="62" name="Imagen 61" descr="Texto, Icono&#10;&#10;Descripción generada automáticamente">
            <a:extLst>
              <a:ext uri="{FF2B5EF4-FFF2-40B4-BE49-F238E27FC236}">
                <a16:creationId xmlns:a16="http://schemas.microsoft.com/office/drawing/2014/main" id="{62B72EC3-DC21-834B-B3ED-5C03969DB416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3515" y="3465926"/>
            <a:ext cx="971186" cy="971186"/>
          </a:xfrm>
          <a:prstGeom prst="rect">
            <a:avLst/>
          </a:prstGeom>
        </p:spPr>
      </p:pic>
      <p:pic>
        <p:nvPicPr>
          <p:cNvPr id="64" name="Imagen 63" descr="Icono&#10;&#10;Descripción generada automáticamente">
            <a:extLst>
              <a:ext uri="{FF2B5EF4-FFF2-40B4-BE49-F238E27FC236}">
                <a16:creationId xmlns:a16="http://schemas.microsoft.com/office/drawing/2014/main" id="{3E77B826-BD7A-6048-BCD2-F1E478A8D55F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8670" y="3465926"/>
            <a:ext cx="971186" cy="971186"/>
          </a:xfrm>
          <a:prstGeom prst="rect">
            <a:avLst/>
          </a:prstGeom>
        </p:spPr>
      </p:pic>
      <p:pic>
        <p:nvPicPr>
          <p:cNvPr id="66" name="Imagen 65" descr="Icono&#10;&#10;Descripción generada automáticamente">
            <a:extLst>
              <a:ext uri="{FF2B5EF4-FFF2-40B4-BE49-F238E27FC236}">
                <a16:creationId xmlns:a16="http://schemas.microsoft.com/office/drawing/2014/main" id="{557E552A-F0FE-2649-A85C-4D296D8731CA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825" y="3465926"/>
            <a:ext cx="971186" cy="971186"/>
          </a:xfrm>
          <a:prstGeom prst="rect">
            <a:avLst/>
          </a:prstGeom>
        </p:spPr>
      </p:pic>
      <p:pic>
        <p:nvPicPr>
          <p:cNvPr id="68" name="Imagen 67" descr="Texto, Icono&#10;&#10;Descripción generada automáticamente">
            <a:extLst>
              <a:ext uri="{FF2B5EF4-FFF2-40B4-BE49-F238E27FC236}">
                <a16:creationId xmlns:a16="http://schemas.microsoft.com/office/drawing/2014/main" id="{F4DF5C4E-F7E7-2E41-BA64-0A9054BA74CA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981" y="3465926"/>
            <a:ext cx="971186" cy="971186"/>
          </a:xfrm>
          <a:prstGeom prst="rect">
            <a:avLst/>
          </a:prstGeom>
        </p:spPr>
      </p:pic>
      <p:pic>
        <p:nvPicPr>
          <p:cNvPr id="70" name="Imagen 69" descr="Icono&#10;&#10;Descripción generada automáticamente">
            <a:extLst>
              <a:ext uri="{FF2B5EF4-FFF2-40B4-BE49-F238E27FC236}">
                <a16:creationId xmlns:a16="http://schemas.microsoft.com/office/drawing/2014/main" id="{DB7D7F84-0D45-DC47-8641-FACFFDB4E18A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7371" y="2457814"/>
            <a:ext cx="971186" cy="971186"/>
          </a:xfrm>
          <a:prstGeom prst="rect">
            <a:avLst/>
          </a:prstGeom>
        </p:spPr>
      </p:pic>
      <p:pic>
        <p:nvPicPr>
          <p:cNvPr id="72" name="Imagen 71" descr="Icono&#10;&#10;Descripción generada automáticamente">
            <a:extLst>
              <a:ext uri="{FF2B5EF4-FFF2-40B4-BE49-F238E27FC236}">
                <a16:creationId xmlns:a16="http://schemas.microsoft.com/office/drawing/2014/main" id="{3E100342-21D8-D24D-9544-7E8414A4D727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0653" y="2457814"/>
            <a:ext cx="971186" cy="971186"/>
          </a:xfrm>
          <a:prstGeom prst="rect">
            <a:avLst/>
          </a:prstGeom>
        </p:spPr>
      </p:pic>
      <p:pic>
        <p:nvPicPr>
          <p:cNvPr id="74" name="Imagen 73" descr="Icono&#10;&#10;Descripción generada automáticamente">
            <a:extLst>
              <a:ext uri="{FF2B5EF4-FFF2-40B4-BE49-F238E27FC236}">
                <a16:creationId xmlns:a16="http://schemas.microsoft.com/office/drawing/2014/main" id="{132956B3-9E6B-E74D-9964-0A58CAAEFC25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7426" y="5534820"/>
            <a:ext cx="971186" cy="971186"/>
          </a:xfrm>
          <a:prstGeom prst="rect">
            <a:avLst/>
          </a:prstGeom>
        </p:spPr>
      </p:pic>
      <p:pic>
        <p:nvPicPr>
          <p:cNvPr id="76" name="Imagen 75" descr="Icono&#10;&#10;Descripción generada automáticamente">
            <a:extLst>
              <a:ext uri="{FF2B5EF4-FFF2-40B4-BE49-F238E27FC236}">
                <a16:creationId xmlns:a16="http://schemas.microsoft.com/office/drawing/2014/main" id="{7EEC3DB8-2949-C342-9BFD-C31DA962DA2A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0372" y="2457814"/>
            <a:ext cx="971186" cy="971186"/>
          </a:xfrm>
          <a:prstGeom prst="rect">
            <a:avLst/>
          </a:prstGeom>
        </p:spPr>
      </p:pic>
      <p:pic>
        <p:nvPicPr>
          <p:cNvPr id="78" name="Imagen 77" descr="Icono&#10;&#10;Descripción generada automáticamente">
            <a:extLst>
              <a:ext uri="{FF2B5EF4-FFF2-40B4-BE49-F238E27FC236}">
                <a16:creationId xmlns:a16="http://schemas.microsoft.com/office/drawing/2014/main" id="{2A89B2A0-E23B-E54D-ABB7-2C0D9F1212E4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2452" y="2457814"/>
            <a:ext cx="971186" cy="971186"/>
          </a:xfrm>
          <a:prstGeom prst="rect">
            <a:avLst/>
          </a:prstGeom>
        </p:spPr>
      </p:pic>
      <p:pic>
        <p:nvPicPr>
          <p:cNvPr id="80" name="Imagen 79" descr="Icono&#10;&#10;Descripción generada automáticamente">
            <a:extLst>
              <a:ext uri="{FF2B5EF4-FFF2-40B4-BE49-F238E27FC236}">
                <a16:creationId xmlns:a16="http://schemas.microsoft.com/office/drawing/2014/main" id="{FE354630-DB3C-4C43-9371-7FB4D7640372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3921" y="2457814"/>
            <a:ext cx="971186" cy="971186"/>
          </a:xfrm>
          <a:prstGeom prst="rect">
            <a:avLst/>
          </a:prstGeom>
        </p:spPr>
      </p:pic>
      <p:pic>
        <p:nvPicPr>
          <p:cNvPr id="82" name="Imagen 81" descr="Icono&#10;&#10;Descripción generada automáticamente">
            <a:extLst>
              <a:ext uri="{FF2B5EF4-FFF2-40B4-BE49-F238E27FC236}">
                <a16:creationId xmlns:a16="http://schemas.microsoft.com/office/drawing/2014/main" id="{AE27F9B9-EF02-BD4D-A116-50511C5A7069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9162" y="2457814"/>
            <a:ext cx="971186" cy="971186"/>
          </a:xfrm>
          <a:prstGeom prst="rect">
            <a:avLst/>
          </a:prstGeom>
        </p:spPr>
      </p:pic>
      <p:pic>
        <p:nvPicPr>
          <p:cNvPr id="84" name="Imagen 83" descr="Icono&#10;&#10;Descripción generada automáticamente">
            <a:extLst>
              <a:ext uri="{FF2B5EF4-FFF2-40B4-BE49-F238E27FC236}">
                <a16:creationId xmlns:a16="http://schemas.microsoft.com/office/drawing/2014/main" id="{36FC05A4-3670-1046-B01D-12B41CB2815E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5628" y="2457814"/>
            <a:ext cx="971186" cy="971186"/>
          </a:xfrm>
          <a:prstGeom prst="rect">
            <a:avLst/>
          </a:prstGeom>
        </p:spPr>
      </p:pic>
      <p:pic>
        <p:nvPicPr>
          <p:cNvPr id="86" name="Imagen 85" descr="Imagen que contiene Texto&#10;&#10;Descripción generada automáticamente">
            <a:extLst>
              <a:ext uri="{FF2B5EF4-FFF2-40B4-BE49-F238E27FC236}">
                <a16:creationId xmlns:a16="http://schemas.microsoft.com/office/drawing/2014/main" id="{DDA8CE86-8D19-3549-BF6A-DD3909C92130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5042" y="2457814"/>
            <a:ext cx="971186" cy="971186"/>
          </a:xfrm>
          <a:prstGeom prst="rect">
            <a:avLst/>
          </a:prstGeom>
        </p:spPr>
      </p:pic>
      <p:pic>
        <p:nvPicPr>
          <p:cNvPr id="88" name="Imagen 87" descr="Texto&#10;&#10;Descripción generada automáticamente">
            <a:extLst>
              <a:ext uri="{FF2B5EF4-FFF2-40B4-BE49-F238E27FC236}">
                <a16:creationId xmlns:a16="http://schemas.microsoft.com/office/drawing/2014/main" id="{C83F3231-BE09-2D46-848C-87927B27BF34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493" y="2457814"/>
            <a:ext cx="971186" cy="971186"/>
          </a:xfrm>
          <a:prstGeom prst="rect">
            <a:avLst/>
          </a:prstGeom>
        </p:spPr>
      </p:pic>
      <p:pic>
        <p:nvPicPr>
          <p:cNvPr id="90" name="Imagen 89" descr="Icono&#10;&#10;Descripción generada automáticamente">
            <a:extLst>
              <a:ext uri="{FF2B5EF4-FFF2-40B4-BE49-F238E27FC236}">
                <a16:creationId xmlns:a16="http://schemas.microsoft.com/office/drawing/2014/main" id="{7BB73AD1-7682-3D4B-A86F-AD404DC5D78B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218" y="2457814"/>
            <a:ext cx="971186" cy="971186"/>
          </a:xfrm>
          <a:prstGeom prst="rect">
            <a:avLst/>
          </a:prstGeom>
        </p:spPr>
      </p:pic>
      <p:pic>
        <p:nvPicPr>
          <p:cNvPr id="92" name="Imagen 91" descr="Texto, Icono&#10;&#10;Descripción generada automáticamente">
            <a:extLst>
              <a:ext uri="{FF2B5EF4-FFF2-40B4-BE49-F238E27FC236}">
                <a16:creationId xmlns:a16="http://schemas.microsoft.com/office/drawing/2014/main" id="{81CFB278-846C-284A-B3CE-3D171A2BDD87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8854" y="1521710"/>
            <a:ext cx="971186" cy="971186"/>
          </a:xfrm>
          <a:prstGeom prst="rect">
            <a:avLst/>
          </a:prstGeom>
        </p:spPr>
      </p:pic>
      <p:pic>
        <p:nvPicPr>
          <p:cNvPr id="94" name="Imagen 93" descr="Icono&#10;&#10;Descripción generada automáticamente">
            <a:extLst>
              <a:ext uri="{FF2B5EF4-FFF2-40B4-BE49-F238E27FC236}">
                <a16:creationId xmlns:a16="http://schemas.microsoft.com/office/drawing/2014/main" id="{B6CC6146-0EC3-E84B-96DC-B18FD58FE487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0111" y="1521710"/>
            <a:ext cx="971186" cy="971186"/>
          </a:xfrm>
          <a:prstGeom prst="rect">
            <a:avLst/>
          </a:prstGeom>
        </p:spPr>
      </p:pic>
      <p:pic>
        <p:nvPicPr>
          <p:cNvPr id="96" name="Imagen 95" descr="Imagen que contiene Icono&#10;&#10;Descripción generada automáticamente">
            <a:extLst>
              <a:ext uri="{FF2B5EF4-FFF2-40B4-BE49-F238E27FC236}">
                <a16:creationId xmlns:a16="http://schemas.microsoft.com/office/drawing/2014/main" id="{BA3B3D65-B25D-E04A-A741-53F7480450DB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1368" y="1521710"/>
            <a:ext cx="971186" cy="971186"/>
          </a:xfrm>
          <a:prstGeom prst="rect">
            <a:avLst/>
          </a:prstGeom>
        </p:spPr>
      </p:pic>
      <p:pic>
        <p:nvPicPr>
          <p:cNvPr id="98" name="Imagen 97" descr="Icono&#10;&#10;Descripción generada automáticamente">
            <a:extLst>
              <a:ext uri="{FF2B5EF4-FFF2-40B4-BE49-F238E27FC236}">
                <a16:creationId xmlns:a16="http://schemas.microsoft.com/office/drawing/2014/main" id="{FAD8C2B0-67E1-B944-9570-AA78EA7F0209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2625" y="1521710"/>
            <a:ext cx="971186" cy="971186"/>
          </a:xfrm>
          <a:prstGeom prst="rect">
            <a:avLst/>
          </a:prstGeom>
        </p:spPr>
      </p:pic>
      <p:pic>
        <p:nvPicPr>
          <p:cNvPr id="100" name="Imagen 99" descr="Icono&#10;&#10;Descripción generada automáticamente">
            <a:extLst>
              <a:ext uri="{FF2B5EF4-FFF2-40B4-BE49-F238E27FC236}">
                <a16:creationId xmlns:a16="http://schemas.microsoft.com/office/drawing/2014/main" id="{C3364546-827E-0846-BD37-EBD710D64169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3882" y="1521710"/>
            <a:ext cx="971186" cy="971186"/>
          </a:xfrm>
          <a:prstGeom prst="rect">
            <a:avLst/>
          </a:prstGeom>
        </p:spPr>
      </p:pic>
      <p:pic>
        <p:nvPicPr>
          <p:cNvPr id="102" name="Imagen 101" descr="Icono&#10;&#10;Descripción generada automáticamente">
            <a:extLst>
              <a:ext uri="{FF2B5EF4-FFF2-40B4-BE49-F238E27FC236}">
                <a16:creationId xmlns:a16="http://schemas.microsoft.com/office/drawing/2014/main" id="{DC648835-51AD-264B-89CB-49D2B2BE7AE1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5139" y="1521710"/>
            <a:ext cx="971186" cy="971186"/>
          </a:xfrm>
          <a:prstGeom prst="rect">
            <a:avLst/>
          </a:prstGeom>
        </p:spPr>
      </p:pic>
      <p:pic>
        <p:nvPicPr>
          <p:cNvPr id="104" name="Imagen 103" descr="Icono&#10;&#10;Descripción generada automáticamente">
            <a:extLst>
              <a:ext uri="{FF2B5EF4-FFF2-40B4-BE49-F238E27FC236}">
                <a16:creationId xmlns:a16="http://schemas.microsoft.com/office/drawing/2014/main" id="{C86F9F75-6A02-FD44-9F4E-5FBCB89AAA25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6396" y="1521710"/>
            <a:ext cx="971186" cy="971186"/>
          </a:xfrm>
          <a:prstGeom prst="rect">
            <a:avLst/>
          </a:prstGeom>
        </p:spPr>
      </p:pic>
      <p:pic>
        <p:nvPicPr>
          <p:cNvPr id="106" name="Imagen 105" descr="Icono&#10;&#10;Descripción generada automáticamente">
            <a:extLst>
              <a:ext uri="{FF2B5EF4-FFF2-40B4-BE49-F238E27FC236}">
                <a16:creationId xmlns:a16="http://schemas.microsoft.com/office/drawing/2014/main" id="{D2FE6053-149F-BE47-BB1D-30EA87461D10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7653" y="1521710"/>
            <a:ext cx="971186" cy="971186"/>
          </a:xfrm>
          <a:prstGeom prst="rect">
            <a:avLst/>
          </a:prstGeom>
        </p:spPr>
      </p:pic>
      <p:pic>
        <p:nvPicPr>
          <p:cNvPr id="108" name="Imagen 107" descr="Texto&#10;&#10;Descripción generada automáticamente">
            <a:extLst>
              <a:ext uri="{FF2B5EF4-FFF2-40B4-BE49-F238E27FC236}">
                <a16:creationId xmlns:a16="http://schemas.microsoft.com/office/drawing/2014/main" id="{34510FD1-13B8-A44E-990E-4714E55FC592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8910" y="1521710"/>
            <a:ext cx="971186" cy="971186"/>
          </a:xfrm>
          <a:prstGeom prst="rect">
            <a:avLst/>
          </a:prstGeom>
        </p:spPr>
      </p:pic>
      <p:pic>
        <p:nvPicPr>
          <p:cNvPr id="110" name="Imagen 109" descr="Icono&#10;&#10;Descripción generada automáticamente">
            <a:extLst>
              <a:ext uri="{FF2B5EF4-FFF2-40B4-BE49-F238E27FC236}">
                <a16:creationId xmlns:a16="http://schemas.microsoft.com/office/drawing/2014/main" id="{2E5594F4-F856-5849-85E1-E92FF62DA304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0167" y="1521710"/>
            <a:ext cx="971186" cy="971186"/>
          </a:xfrm>
          <a:prstGeom prst="rect">
            <a:avLst/>
          </a:prstGeom>
        </p:spPr>
      </p:pic>
      <p:pic>
        <p:nvPicPr>
          <p:cNvPr id="114" name="Imagen 113" descr="Icono&#10;&#10;Descripción generada automáticamente">
            <a:extLst>
              <a:ext uri="{FF2B5EF4-FFF2-40B4-BE49-F238E27FC236}">
                <a16:creationId xmlns:a16="http://schemas.microsoft.com/office/drawing/2014/main" id="{48A4779B-CF2E-F74F-A5DA-B7F9A9DDCD88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424" y="1521710"/>
            <a:ext cx="971186" cy="971186"/>
          </a:xfrm>
          <a:prstGeom prst="rect">
            <a:avLst/>
          </a:prstGeom>
        </p:spPr>
      </p:pic>
      <p:pic>
        <p:nvPicPr>
          <p:cNvPr id="117" name="Imagen 116" descr="Código QR&#10;&#10;Descripción generada automáticamente">
            <a:extLst>
              <a:ext uri="{FF2B5EF4-FFF2-40B4-BE49-F238E27FC236}">
                <a16:creationId xmlns:a16="http://schemas.microsoft.com/office/drawing/2014/main" id="{0CD43533-477F-834F-B50E-01A82547D7C0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2124" y="2457814"/>
            <a:ext cx="971186" cy="97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563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61126" y="1018633"/>
            <a:ext cx="10210800" cy="450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altLang="es-CO" sz="1800" dirty="0">
                <a:solidFill>
                  <a:schemeClr val="bg2">
                    <a:lumMod val="50000"/>
                  </a:schemeClr>
                </a:solidFill>
              </a:rPr>
              <a:t>Haga uso de estos iconos para complementar los temas de la presentación cuando sea necesario. </a:t>
            </a:r>
            <a:endParaRPr lang="es-CO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8AF9A40-C0D3-BD41-A05A-2059F5BF91E3}"/>
              </a:ext>
            </a:extLst>
          </p:cNvPr>
          <p:cNvSpPr/>
          <p:nvPr/>
        </p:nvSpPr>
        <p:spPr>
          <a:xfrm>
            <a:off x="695400" y="1412776"/>
            <a:ext cx="11228228" cy="5274685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6" name="Imagen 5" descr="Icono&#10;&#10;Descripción generada automáticamente">
            <a:extLst>
              <a:ext uri="{FF2B5EF4-FFF2-40B4-BE49-F238E27FC236}">
                <a16:creationId xmlns:a16="http://schemas.microsoft.com/office/drawing/2014/main" id="{6336906E-2A48-454C-AC89-3CC776F5003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1776" y="5554158"/>
            <a:ext cx="971186" cy="971186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F6A9D13C-5056-474F-8176-2FF38E5B92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5255" y="5554158"/>
            <a:ext cx="971186" cy="971186"/>
          </a:xfrm>
          <a:prstGeom prst="rect">
            <a:avLst/>
          </a:prstGeom>
        </p:spPr>
      </p:pic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B1E69B1D-0F3A-B247-ADC3-52813D2494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2574" y="5554158"/>
            <a:ext cx="971186" cy="971186"/>
          </a:xfrm>
          <a:prstGeom prst="rect">
            <a:avLst/>
          </a:prstGeom>
        </p:spPr>
      </p:pic>
      <p:pic>
        <p:nvPicPr>
          <p:cNvPr id="12" name="Imagen 11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D846B045-B868-3747-AF59-FF5A97BC77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893" y="5554158"/>
            <a:ext cx="971186" cy="971186"/>
          </a:xfrm>
          <a:prstGeom prst="rect">
            <a:avLst/>
          </a:prstGeom>
        </p:spPr>
      </p:pic>
      <p:pic>
        <p:nvPicPr>
          <p:cNvPr id="14" name="Imagen 13" descr="Icono&#10;&#10;Descripción generada automáticamente con confianza media">
            <a:extLst>
              <a:ext uri="{FF2B5EF4-FFF2-40B4-BE49-F238E27FC236}">
                <a16:creationId xmlns:a16="http://schemas.microsoft.com/office/drawing/2014/main" id="{6D0B2AC0-F0A8-C74B-937B-88E0E3EA0BF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212" y="5554158"/>
            <a:ext cx="971186" cy="971186"/>
          </a:xfrm>
          <a:prstGeom prst="rect">
            <a:avLst/>
          </a:prstGeom>
        </p:spPr>
      </p:pic>
      <p:pic>
        <p:nvPicPr>
          <p:cNvPr id="16" name="Imagen 15" descr="Icono&#10;&#10;Descripción generada automáticamente">
            <a:extLst>
              <a:ext uri="{FF2B5EF4-FFF2-40B4-BE49-F238E27FC236}">
                <a16:creationId xmlns:a16="http://schemas.microsoft.com/office/drawing/2014/main" id="{308AAA79-F8FB-CA48-AF43-B35374D56A1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4531" y="5554158"/>
            <a:ext cx="971186" cy="971186"/>
          </a:xfrm>
          <a:prstGeom prst="rect">
            <a:avLst/>
          </a:prstGeom>
        </p:spPr>
      </p:pic>
      <p:pic>
        <p:nvPicPr>
          <p:cNvPr id="18" name="Imagen 17" descr="Icono&#10;&#10;Descripción generada automáticamente">
            <a:extLst>
              <a:ext uri="{FF2B5EF4-FFF2-40B4-BE49-F238E27FC236}">
                <a16:creationId xmlns:a16="http://schemas.microsoft.com/office/drawing/2014/main" id="{7D167DD5-6D5A-B74D-9CE9-B10A59812C5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1850" y="5554158"/>
            <a:ext cx="971186" cy="971186"/>
          </a:xfrm>
          <a:prstGeom prst="rect">
            <a:avLst/>
          </a:prstGeom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D804C4F6-1CF4-1946-B512-14A709347A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9169" y="5554158"/>
            <a:ext cx="971186" cy="971186"/>
          </a:xfrm>
          <a:prstGeom prst="rect">
            <a:avLst/>
          </a:prstGeom>
        </p:spPr>
      </p:pic>
      <p:pic>
        <p:nvPicPr>
          <p:cNvPr id="22" name="Imagen 21" descr="Icono&#10;&#10;Descripción generada automáticamente">
            <a:extLst>
              <a:ext uri="{FF2B5EF4-FFF2-40B4-BE49-F238E27FC236}">
                <a16:creationId xmlns:a16="http://schemas.microsoft.com/office/drawing/2014/main" id="{F89F4CB7-26AB-3748-8C23-38C3E211749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6488" y="5554158"/>
            <a:ext cx="971186" cy="971186"/>
          </a:xfrm>
          <a:prstGeom prst="rect">
            <a:avLst/>
          </a:prstGeom>
        </p:spPr>
      </p:pic>
      <p:pic>
        <p:nvPicPr>
          <p:cNvPr id="24" name="Imagen 23" descr="Icono&#10;&#10;Descripción generada automáticamente">
            <a:extLst>
              <a:ext uri="{FF2B5EF4-FFF2-40B4-BE49-F238E27FC236}">
                <a16:creationId xmlns:a16="http://schemas.microsoft.com/office/drawing/2014/main" id="{8B719B55-25EF-1146-B816-912663F6E61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3807" y="5554158"/>
            <a:ext cx="971186" cy="971186"/>
          </a:xfrm>
          <a:prstGeom prst="rect">
            <a:avLst/>
          </a:prstGeom>
        </p:spPr>
      </p:pic>
      <p:pic>
        <p:nvPicPr>
          <p:cNvPr id="26" name="Imagen 25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8DEDC3A7-FCC0-2D41-869C-C1AA457F5D0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157" y="5554158"/>
            <a:ext cx="971186" cy="971186"/>
          </a:xfrm>
          <a:prstGeom prst="rect">
            <a:avLst/>
          </a:prstGeom>
        </p:spPr>
      </p:pic>
      <p:pic>
        <p:nvPicPr>
          <p:cNvPr id="28" name="Imagen 27" descr="Icono&#10;&#10;Descripción generada automáticamente">
            <a:extLst>
              <a:ext uri="{FF2B5EF4-FFF2-40B4-BE49-F238E27FC236}">
                <a16:creationId xmlns:a16="http://schemas.microsoft.com/office/drawing/2014/main" id="{2F3F375A-8892-B847-B2EC-026D7EA1E17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1776" y="4518551"/>
            <a:ext cx="971186" cy="971186"/>
          </a:xfrm>
          <a:prstGeom prst="rect">
            <a:avLst/>
          </a:prstGeom>
        </p:spPr>
      </p:pic>
      <p:pic>
        <p:nvPicPr>
          <p:cNvPr id="30" name="Imagen 29" descr="Icono&#10;&#10;Descripción generada automáticamente">
            <a:extLst>
              <a:ext uri="{FF2B5EF4-FFF2-40B4-BE49-F238E27FC236}">
                <a16:creationId xmlns:a16="http://schemas.microsoft.com/office/drawing/2014/main" id="{55038599-DEA1-C843-BCE8-BF156297FD8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408" y="4518551"/>
            <a:ext cx="971186" cy="971186"/>
          </a:xfrm>
          <a:prstGeom prst="rect">
            <a:avLst/>
          </a:prstGeom>
        </p:spPr>
      </p:pic>
      <p:pic>
        <p:nvPicPr>
          <p:cNvPr id="32" name="Imagen 31" descr="Icono&#10;&#10;Descripción generada automáticamente">
            <a:extLst>
              <a:ext uri="{FF2B5EF4-FFF2-40B4-BE49-F238E27FC236}">
                <a16:creationId xmlns:a16="http://schemas.microsoft.com/office/drawing/2014/main" id="{283ECEF0-6A2D-C846-A435-479E1A75D1E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296" y="4518551"/>
            <a:ext cx="971186" cy="971186"/>
          </a:xfrm>
          <a:prstGeom prst="rect">
            <a:avLst/>
          </a:prstGeom>
        </p:spPr>
      </p:pic>
      <p:pic>
        <p:nvPicPr>
          <p:cNvPr id="34" name="Imagen 33" descr="Icono&#10;&#10;Descripción generada automáticamente">
            <a:extLst>
              <a:ext uri="{FF2B5EF4-FFF2-40B4-BE49-F238E27FC236}">
                <a16:creationId xmlns:a16="http://schemas.microsoft.com/office/drawing/2014/main" id="{7D1FFC5E-ECD4-784C-91C7-72109C59579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6894" y="4518551"/>
            <a:ext cx="971186" cy="971186"/>
          </a:xfrm>
          <a:prstGeom prst="rect">
            <a:avLst/>
          </a:prstGeom>
        </p:spPr>
      </p:pic>
      <p:pic>
        <p:nvPicPr>
          <p:cNvPr id="36" name="Imagen 35" descr="Icono&#10;&#10;Descripción generada automáticamente">
            <a:extLst>
              <a:ext uri="{FF2B5EF4-FFF2-40B4-BE49-F238E27FC236}">
                <a16:creationId xmlns:a16="http://schemas.microsoft.com/office/drawing/2014/main" id="{4911CF53-18A4-4D41-AF29-69D309EE325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9877" y="4518551"/>
            <a:ext cx="971186" cy="971186"/>
          </a:xfrm>
          <a:prstGeom prst="rect">
            <a:avLst/>
          </a:prstGeom>
        </p:spPr>
      </p:pic>
      <p:pic>
        <p:nvPicPr>
          <p:cNvPr id="38" name="Imagen 37" descr="Icono&#10;&#10;Descripción generada automáticamente">
            <a:extLst>
              <a:ext uri="{FF2B5EF4-FFF2-40B4-BE49-F238E27FC236}">
                <a16:creationId xmlns:a16="http://schemas.microsoft.com/office/drawing/2014/main" id="{A262D40B-7494-6B4A-8AC6-4A68F4DD15F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860" y="4518551"/>
            <a:ext cx="971186" cy="971186"/>
          </a:xfrm>
          <a:prstGeom prst="rect">
            <a:avLst/>
          </a:prstGeom>
        </p:spPr>
      </p:pic>
      <p:pic>
        <p:nvPicPr>
          <p:cNvPr id="40" name="Imagen 39" descr="Icono&#10;&#10;Descripción generada automáticamente">
            <a:extLst>
              <a:ext uri="{FF2B5EF4-FFF2-40B4-BE49-F238E27FC236}">
                <a16:creationId xmlns:a16="http://schemas.microsoft.com/office/drawing/2014/main" id="{3A24A14E-56B3-3342-B937-083573DC629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843" y="4518551"/>
            <a:ext cx="971186" cy="971186"/>
          </a:xfrm>
          <a:prstGeom prst="rect">
            <a:avLst/>
          </a:prstGeom>
        </p:spPr>
      </p:pic>
      <p:pic>
        <p:nvPicPr>
          <p:cNvPr id="42" name="Imagen 41" descr="Icono&#10;&#10;Descripción generada automáticamente">
            <a:extLst>
              <a:ext uri="{FF2B5EF4-FFF2-40B4-BE49-F238E27FC236}">
                <a16:creationId xmlns:a16="http://schemas.microsoft.com/office/drawing/2014/main" id="{1CADF9B5-FCE6-4945-829E-6AABCA73CF6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8826" y="4518551"/>
            <a:ext cx="971186" cy="971186"/>
          </a:xfrm>
          <a:prstGeom prst="rect">
            <a:avLst/>
          </a:prstGeom>
        </p:spPr>
      </p:pic>
      <p:pic>
        <p:nvPicPr>
          <p:cNvPr id="44" name="Imagen 43" descr="Icono&#10;&#10;Descripción generada automáticamente">
            <a:extLst>
              <a:ext uri="{FF2B5EF4-FFF2-40B4-BE49-F238E27FC236}">
                <a16:creationId xmlns:a16="http://schemas.microsoft.com/office/drawing/2014/main" id="{B5F8C55A-BCA3-754A-94CB-1DC51B1EFE45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1809" y="4518551"/>
            <a:ext cx="971186" cy="971186"/>
          </a:xfrm>
          <a:prstGeom prst="rect">
            <a:avLst/>
          </a:prstGeom>
        </p:spPr>
      </p:pic>
      <p:pic>
        <p:nvPicPr>
          <p:cNvPr id="46" name="Imagen 45" descr="Icono&#10;&#10;Descripción generada automáticamente">
            <a:extLst>
              <a:ext uri="{FF2B5EF4-FFF2-40B4-BE49-F238E27FC236}">
                <a16:creationId xmlns:a16="http://schemas.microsoft.com/office/drawing/2014/main" id="{1BAB31AF-DC54-7740-940D-E985C1C0CDC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4792" y="4518551"/>
            <a:ext cx="971186" cy="971186"/>
          </a:xfrm>
          <a:prstGeom prst="rect">
            <a:avLst/>
          </a:prstGeom>
        </p:spPr>
      </p:pic>
      <p:pic>
        <p:nvPicPr>
          <p:cNvPr id="48" name="Imagen 47" descr="Icono&#10;&#10;Descripción generada automáticamente">
            <a:extLst>
              <a:ext uri="{FF2B5EF4-FFF2-40B4-BE49-F238E27FC236}">
                <a16:creationId xmlns:a16="http://schemas.microsoft.com/office/drawing/2014/main" id="{FD365339-F898-EF4F-A22C-76142C6CB73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157" y="4518551"/>
            <a:ext cx="971186" cy="971186"/>
          </a:xfrm>
          <a:prstGeom prst="rect">
            <a:avLst/>
          </a:prstGeom>
        </p:spPr>
      </p:pic>
      <p:pic>
        <p:nvPicPr>
          <p:cNvPr id="50" name="Imagen 49" descr="Icono&#10;&#10;Descripción generada automáticamente">
            <a:extLst>
              <a:ext uri="{FF2B5EF4-FFF2-40B4-BE49-F238E27FC236}">
                <a16:creationId xmlns:a16="http://schemas.microsoft.com/office/drawing/2014/main" id="{6B53554D-7CA3-8E47-9D4C-CBC209B70307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1776" y="3510548"/>
            <a:ext cx="971186" cy="971186"/>
          </a:xfrm>
          <a:prstGeom prst="rect">
            <a:avLst/>
          </a:prstGeom>
        </p:spPr>
      </p:pic>
      <p:pic>
        <p:nvPicPr>
          <p:cNvPr id="52" name="Imagen 51" descr="Icono&#10;&#10;Descripción generada automáticamente">
            <a:extLst>
              <a:ext uri="{FF2B5EF4-FFF2-40B4-BE49-F238E27FC236}">
                <a16:creationId xmlns:a16="http://schemas.microsoft.com/office/drawing/2014/main" id="{3AA3A957-47A6-AB48-BB4A-68053AE3C20C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3982" y="3510548"/>
            <a:ext cx="971186" cy="971186"/>
          </a:xfrm>
          <a:prstGeom prst="rect">
            <a:avLst/>
          </a:prstGeom>
        </p:spPr>
      </p:pic>
      <p:pic>
        <p:nvPicPr>
          <p:cNvPr id="54" name="Imagen 53" descr="Icono&#10;&#10;Descripción generada automáticamente">
            <a:extLst>
              <a:ext uri="{FF2B5EF4-FFF2-40B4-BE49-F238E27FC236}">
                <a16:creationId xmlns:a16="http://schemas.microsoft.com/office/drawing/2014/main" id="{055A676B-D761-9941-8AB6-F1B5B9E7950D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9155" y="3510548"/>
            <a:ext cx="971186" cy="971186"/>
          </a:xfrm>
          <a:prstGeom prst="rect">
            <a:avLst/>
          </a:prstGeom>
        </p:spPr>
      </p:pic>
      <p:pic>
        <p:nvPicPr>
          <p:cNvPr id="56" name="Imagen 55" descr="Icono&#10;&#10;Descripción generada automáticamente">
            <a:extLst>
              <a:ext uri="{FF2B5EF4-FFF2-40B4-BE49-F238E27FC236}">
                <a16:creationId xmlns:a16="http://schemas.microsoft.com/office/drawing/2014/main" id="{686BADC2-3A9B-784A-A0CC-B6FA7CFA0C6C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4328" y="3510548"/>
            <a:ext cx="971186" cy="971186"/>
          </a:xfrm>
          <a:prstGeom prst="rect">
            <a:avLst/>
          </a:prstGeom>
        </p:spPr>
      </p:pic>
      <p:pic>
        <p:nvPicPr>
          <p:cNvPr id="58" name="Imagen 57" descr="Icono&#10;&#10;Descripción generada automáticamente">
            <a:extLst>
              <a:ext uri="{FF2B5EF4-FFF2-40B4-BE49-F238E27FC236}">
                <a16:creationId xmlns:a16="http://schemas.microsoft.com/office/drawing/2014/main" id="{D8D2E72D-61DF-BF49-98F4-3C88B61B74BB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9501" y="3510548"/>
            <a:ext cx="971186" cy="971186"/>
          </a:xfrm>
          <a:prstGeom prst="rect">
            <a:avLst/>
          </a:prstGeom>
        </p:spPr>
      </p:pic>
      <p:pic>
        <p:nvPicPr>
          <p:cNvPr id="60" name="Imagen 59" descr="Icono&#10;&#10;Descripción generada automáticamente">
            <a:extLst>
              <a:ext uri="{FF2B5EF4-FFF2-40B4-BE49-F238E27FC236}">
                <a16:creationId xmlns:a16="http://schemas.microsoft.com/office/drawing/2014/main" id="{3343E03A-E4CC-994C-A6C7-5F12819DF533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4674" y="3510548"/>
            <a:ext cx="971186" cy="971186"/>
          </a:xfrm>
          <a:prstGeom prst="rect">
            <a:avLst/>
          </a:prstGeom>
        </p:spPr>
      </p:pic>
      <p:pic>
        <p:nvPicPr>
          <p:cNvPr id="62" name="Imagen 61" descr="Icono&#10;&#10;Descripción generada automáticamente">
            <a:extLst>
              <a:ext uri="{FF2B5EF4-FFF2-40B4-BE49-F238E27FC236}">
                <a16:creationId xmlns:a16="http://schemas.microsoft.com/office/drawing/2014/main" id="{4DE04FB9-65BF-5F4D-9462-6665008D8398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9847" y="3510548"/>
            <a:ext cx="971186" cy="971186"/>
          </a:xfrm>
          <a:prstGeom prst="rect">
            <a:avLst/>
          </a:prstGeom>
        </p:spPr>
      </p:pic>
      <p:pic>
        <p:nvPicPr>
          <p:cNvPr id="64" name="Imagen 63" descr="Icono&#10;&#10;Descripción generada automáticamente">
            <a:extLst>
              <a:ext uri="{FF2B5EF4-FFF2-40B4-BE49-F238E27FC236}">
                <a16:creationId xmlns:a16="http://schemas.microsoft.com/office/drawing/2014/main" id="{4F59E68A-AE5C-FD45-96D9-8881667D77E3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5020" y="3510548"/>
            <a:ext cx="971186" cy="971186"/>
          </a:xfrm>
          <a:prstGeom prst="rect">
            <a:avLst/>
          </a:prstGeom>
        </p:spPr>
      </p:pic>
      <p:pic>
        <p:nvPicPr>
          <p:cNvPr id="66" name="Imagen 65" descr="Icono&#10;&#10;Descripción generada automáticamente">
            <a:extLst>
              <a:ext uri="{FF2B5EF4-FFF2-40B4-BE49-F238E27FC236}">
                <a16:creationId xmlns:a16="http://schemas.microsoft.com/office/drawing/2014/main" id="{D5515FDE-CC92-0D42-BC85-3B94B63B286F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0193" y="3510548"/>
            <a:ext cx="971186" cy="971186"/>
          </a:xfrm>
          <a:prstGeom prst="rect">
            <a:avLst/>
          </a:prstGeom>
        </p:spPr>
      </p:pic>
      <p:pic>
        <p:nvPicPr>
          <p:cNvPr id="68" name="Imagen 67" descr="Icono&#10;&#10;Descripción generada automáticamente">
            <a:extLst>
              <a:ext uri="{FF2B5EF4-FFF2-40B4-BE49-F238E27FC236}">
                <a16:creationId xmlns:a16="http://schemas.microsoft.com/office/drawing/2014/main" id="{3A974CF4-0F7A-B74B-BD3B-5798B0A0FBEB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366" y="3510548"/>
            <a:ext cx="971186" cy="971186"/>
          </a:xfrm>
          <a:prstGeom prst="rect">
            <a:avLst/>
          </a:prstGeom>
        </p:spPr>
      </p:pic>
      <p:pic>
        <p:nvPicPr>
          <p:cNvPr id="70" name="Imagen 69" descr="Icono&#10;&#10;Descripción generada automáticamente">
            <a:extLst>
              <a:ext uri="{FF2B5EF4-FFF2-40B4-BE49-F238E27FC236}">
                <a16:creationId xmlns:a16="http://schemas.microsoft.com/office/drawing/2014/main" id="{A330C40B-F895-6446-B5AA-123EAF7C7B83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157" y="3510548"/>
            <a:ext cx="971186" cy="971186"/>
          </a:xfrm>
          <a:prstGeom prst="rect">
            <a:avLst/>
          </a:prstGeom>
        </p:spPr>
      </p:pic>
      <p:pic>
        <p:nvPicPr>
          <p:cNvPr id="72" name="Imagen 71" descr="Icono&#10;&#10;Descripción generada automáticamente">
            <a:extLst>
              <a:ext uri="{FF2B5EF4-FFF2-40B4-BE49-F238E27FC236}">
                <a16:creationId xmlns:a16="http://schemas.microsoft.com/office/drawing/2014/main" id="{860863B6-21FF-014A-9825-9BF3E91605BD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1776" y="2509583"/>
            <a:ext cx="971186" cy="971186"/>
          </a:xfrm>
          <a:prstGeom prst="rect">
            <a:avLst/>
          </a:prstGeom>
        </p:spPr>
      </p:pic>
      <p:pic>
        <p:nvPicPr>
          <p:cNvPr id="74" name="Imagen 73" descr="Icono&#10;&#10;Descripción generada automáticamente">
            <a:extLst>
              <a:ext uri="{FF2B5EF4-FFF2-40B4-BE49-F238E27FC236}">
                <a16:creationId xmlns:a16="http://schemas.microsoft.com/office/drawing/2014/main" id="{13A72146-6C15-A048-9E10-207B126095B4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1875" y="2509583"/>
            <a:ext cx="971186" cy="971186"/>
          </a:xfrm>
          <a:prstGeom prst="rect">
            <a:avLst/>
          </a:prstGeom>
        </p:spPr>
      </p:pic>
      <p:pic>
        <p:nvPicPr>
          <p:cNvPr id="76" name="Imagen 75" descr="Icono&#10;&#10;Descripción generada automáticamente">
            <a:extLst>
              <a:ext uri="{FF2B5EF4-FFF2-40B4-BE49-F238E27FC236}">
                <a16:creationId xmlns:a16="http://schemas.microsoft.com/office/drawing/2014/main" id="{C6781785-452E-224E-86FD-46D8AF537143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710" y="2509583"/>
            <a:ext cx="971186" cy="971186"/>
          </a:xfrm>
          <a:prstGeom prst="rect">
            <a:avLst/>
          </a:prstGeom>
        </p:spPr>
      </p:pic>
      <p:pic>
        <p:nvPicPr>
          <p:cNvPr id="78" name="Imagen 77" descr="Texto, Icono&#10;&#10;Descripción generada automáticamente">
            <a:extLst>
              <a:ext uri="{FF2B5EF4-FFF2-40B4-BE49-F238E27FC236}">
                <a16:creationId xmlns:a16="http://schemas.microsoft.com/office/drawing/2014/main" id="{BD64A940-A61B-F643-8E87-3311BD13C501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3545" y="2509583"/>
            <a:ext cx="971186" cy="971186"/>
          </a:xfrm>
          <a:prstGeom prst="rect">
            <a:avLst/>
          </a:prstGeom>
        </p:spPr>
      </p:pic>
      <p:pic>
        <p:nvPicPr>
          <p:cNvPr id="80" name="Imagen 79" descr="Icono&#10;&#10;Descripción generada automáticamente">
            <a:extLst>
              <a:ext uri="{FF2B5EF4-FFF2-40B4-BE49-F238E27FC236}">
                <a16:creationId xmlns:a16="http://schemas.microsoft.com/office/drawing/2014/main" id="{3AE632F6-8B53-C242-AFB8-41CF57BA53A3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9380" y="2509583"/>
            <a:ext cx="971186" cy="971186"/>
          </a:xfrm>
          <a:prstGeom prst="rect">
            <a:avLst/>
          </a:prstGeom>
        </p:spPr>
      </p:pic>
      <p:pic>
        <p:nvPicPr>
          <p:cNvPr id="82" name="Imagen 81" descr="Texto, Icono&#10;&#10;Descripción generada automáticamente">
            <a:extLst>
              <a:ext uri="{FF2B5EF4-FFF2-40B4-BE49-F238E27FC236}">
                <a16:creationId xmlns:a16="http://schemas.microsoft.com/office/drawing/2014/main" id="{1E313793-2E16-E44C-99F5-D90E6EE23708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215" y="2509583"/>
            <a:ext cx="971186" cy="971186"/>
          </a:xfrm>
          <a:prstGeom prst="rect">
            <a:avLst/>
          </a:prstGeom>
        </p:spPr>
      </p:pic>
      <p:pic>
        <p:nvPicPr>
          <p:cNvPr id="84" name="Imagen 83" descr="Icono&#10;&#10;Descripción generada automáticamente">
            <a:extLst>
              <a:ext uri="{FF2B5EF4-FFF2-40B4-BE49-F238E27FC236}">
                <a16:creationId xmlns:a16="http://schemas.microsoft.com/office/drawing/2014/main" id="{D0C1C632-A61F-494D-B67A-BFA9CEA43877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1050" y="2509583"/>
            <a:ext cx="971186" cy="971186"/>
          </a:xfrm>
          <a:prstGeom prst="rect">
            <a:avLst/>
          </a:prstGeom>
        </p:spPr>
      </p:pic>
      <p:pic>
        <p:nvPicPr>
          <p:cNvPr id="86" name="Imagen 85" descr="Icono&#10;&#10;Descripción generada automáticamente">
            <a:extLst>
              <a:ext uri="{FF2B5EF4-FFF2-40B4-BE49-F238E27FC236}">
                <a16:creationId xmlns:a16="http://schemas.microsoft.com/office/drawing/2014/main" id="{C5776240-34CC-D14F-8C88-6333B801119F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885" y="2509583"/>
            <a:ext cx="971186" cy="971186"/>
          </a:xfrm>
          <a:prstGeom prst="rect">
            <a:avLst/>
          </a:prstGeom>
        </p:spPr>
      </p:pic>
      <p:pic>
        <p:nvPicPr>
          <p:cNvPr id="88" name="Imagen 87" descr="Icono&#10;&#10;Descripción generada automáticamente">
            <a:extLst>
              <a:ext uri="{FF2B5EF4-FFF2-40B4-BE49-F238E27FC236}">
                <a16:creationId xmlns:a16="http://schemas.microsoft.com/office/drawing/2014/main" id="{625CE166-7488-B140-884A-433F6049BC75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2720" y="2509583"/>
            <a:ext cx="971186" cy="971186"/>
          </a:xfrm>
          <a:prstGeom prst="rect">
            <a:avLst/>
          </a:prstGeom>
        </p:spPr>
      </p:pic>
      <p:pic>
        <p:nvPicPr>
          <p:cNvPr id="90" name="Imagen 89" descr="Icono&#10;&#10;Descripción generada automáticamente">
            <a:extLst>
              <a:ext uri="{FF2B5EF4-FFF2-40B4-BE49-F238E27FC236}">
                <a16:creationId xmlns:a16="http://schemas.microsoft.com/office/drawing/2014/main" id="{90759A87-45CD-C44D-B479-0A059C90C8D1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8555" y="2509583"/>
            <a:ext cx="971186" cy="971186"/>
          </a:xfrm>
          <a:prstGeom prst="rect">
            <a:avLst/>
          </a:prstGeom>
        </p:spPr>
      </p:pic>
      <p:pic>
        <p:nvPicPr>
          <p:cNvPr id="92" name="Imagen 91" descr="Icono&#10;&#10;Descripción generada automáticamente">
            <a:extLst>
              <a:ext uri="{FF2B5EF4-FFF2-40B4-BE49-F238E27FC236}">
                <a16:creationId xmlns:a16="http://schemas.microsoft.com/office/drawing/2014/main" id="{1156180C-1D1E-EB4F-A7BB-19D84495A707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157" y="2509583"/>
            <a:ext cx="971186" cy="971186"/>
          </a:xfrm>
          <a:prstGeom prst="rect">
            <a:avLst/>
          </a:prstGeom>
        </p:spPr>
      </p:pic>
      <p:pic>
        <p:nvPicPr>
          <p:cNvPr id="94" name="Imagen 93" descr="Icono&#10;&#10;Descripción generada automáticamente con confianza baja">
            <a:extLst>
              <a:ext uri="{FF2B5EF4-FFF2-40B4-BE49-F238E27FC236}">
                <a16:creationId xmlns:a16="http://schemas.microsoft.com/office/drawing/2014/main" id="{DAC81EE2-DD42-3843-B447-869F087CE8C3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1776" y="1601305"/>
            <a:ext cx="971186" cy="971186"/>
          </a:xfrm>
          <a:prstGeom prst="rect">
            <a:avLst/>
          </a:prstGeom>
        </p:spPr>
      </p:pic>
      <p:pic>
        <p:nvPicPr>
          <p:cNvPr id="96" name="Imagen 95" descr="Icono&#10;&#10;Descripción generada automáticamente">
            <a:extLst>
              <a:ext uri="{FF2B5EF4-FFF2-40B4-BE49-F238E27FC236}">
                <a16:creationId xmlns:a16="http://schemas.microsoft.com/office/drawing/2014/main" id="{6FFD7D40-C6F4-CF49-AB1F-235F2AC392D9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7461" y="1601305"/>
            <a:ext cx="971186" cy="971186"/>
          </a:xfrm>
          <a:prstGeom prst="rect">
            <a:avLst/>
          </a:prstGeom>
        </p:spPr>
      </p:pic>
      <p:pic>
        <p:nvPicPr>
          <p:cNvPr id="98" name="Imagen 97" descr="Icono&#10;&#10;Descripción generada automáticamente">
            <a:extLst>
              <a:ext uri="{FF2B5EF4-FFF2-40B4-BE49-F238E27FC236}">
                <a16:creationId xmlns:a16="http://schemas.microsoft.com/office/drawing/2014/main" id="{0E845DFB-A672-944F-A4E3-80C45FE39086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9318" y="1601305"/>
            <a:ext cx="971186" cy="971186"/>
          </a:xfrm>
          <a:prstGeom prst="rect">
            <a:avLst/>
          </a:prstGeom>
        </p:spPr>
      </p:pic>
      <p:pic>
        <p:nvPicPr>
          <p:cNvPr id="100" name="Imagen 99" descr="Icono&#10;&#10;Descripción generada automáticamente">
            <a:extLst>
              <a:ext uri="{FF2B5EF4-FFF2-40B4-BE49-F238E27FC236}">
                <a16:creationId xmlns:a16="http://schemas.microsoft.com/office/drawing/2014/main" id="{ADE7848B-9301-914D-9E94-CA3697025393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1175" y="1601305"/>
            <a:ext cx="971186" cy="971186"/>
          </a:xfrm>
          <a:prstGeom prst="rect">
            <a:avLst/>
          </a:prstGeom>
        </p:spPr>
      </p:pic>
      <p:pic>
        <p:nvPicPr>
          <p:cNvPr id="102" name="Imagen 101" descr="Icono&#10;&#10;Descripción generada automáticamente">
            <a:extLst>
              <a:ext uri="{FF2B5EF4-FFF2-40B4-BE49-F238E27FC236}">
                <a16:creationId xmlns:a16="http://schemas.microsoft.com/office/drawing/2014/main" id="{CA6D4DB3-7377-A845-A0F7-A4C75FAAD6FF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3032" y="1601305"/>
            <a:ext cx="971186" cy="971186"/>
          </a:xfrm>
          <a:prstGeom prst="rect">
            <a:avLst/>
          </a:prstGeom>
        </p:spPr>
      </p:pic>
      <p:pic>
        <p:nvPicPr>
          <p:cNvPr id="104" name="Imagen 103" descr="Dibujo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AD0D5AD7-1200-2246-B79B-62239AEC1CB2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4889" y="1601305"/>
            <a:ext cx="971186" cy="971186"/>
          </a:xfrm>
          <a:prstGeom prst="rect">
            <a:avLst/>
          </a:prstGeom>
        </p:spPr>
      </p:pic>
      <p:pic>
        <p:nvPicPr>
          <p:cNvPr id="106" name="Imagen 105" descr="Icono&#10;&#10;Descripción generada automáticamente">
            <a:extLst>
              <a:ext uri="{FF2B5EF4-FFF2-40B4-BE49-F238E27FC236}">
                <a16:creationId xmlns:a16="http://schemas.microsoft.com/office/drawing/2014/main" id="{E07791D5-3464-644F-B9E3-3A9F4D2C401A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746" y="1601305"/>
            <a:ext cx="971186" cy="971186"/>
          </a:xfrm>
          <a:prstGeom prst="rect">
            <a:avLst/>
          </a:prstGeom>
        </p:spPr>
      </p:pic>
      <p:pic>
        <p:nvPicPr>
          <p:cNvPr id="108" name="Imagen 107" descr="Icono&#10;&#10;Descripción generada automáticamente">
            <a:extLst>
              <a:ext uri="{FF2B5EF4-FFF2-40B4-BE49-F238E27FC236}">
                <a16:creationId xmlns:a16="http://schemas.microsoft.com/office/drawing/2014/main" id="{53FB2722-7EED-FD49-877F-E56EF38F84CD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603" y="1601305"/>
            <a:ext cx="971186" cy="971186"/>
          </a:xfrm>
          <a:prstGeom prst="rect">
            <a:avLst/>
          </a:prstGeom>
        </p:spPr>
      </p:pic>
      <p:pic>
        <p:nvPicPr>
          <p:cNvPr id="110" name="Imagen 109" descr="Icono&#10;&#10;Descripción generada automáticamente">
            <a:extLst>
              <a:ext uri="{FF2B5EF4-FFF2-40B4-BE49-F238E27FC236}">
                <a16:creationId xmlns:a16="http://schemas.microsoft.com/office/drawing/2014/main" id="{A6118221-8498-624D-9FEF-2FB5E5C53702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0460" y="1601305"/>
            <a:ext cx="971186" cy="971186"/>
          </a:xfrm>
          <a:prstGeom prst="rect">
            <a:avLst/>
          </a:prstGeom>
        </p:spPr>
      </p:pic>
      <p:pic>
        <p:nvPicPr>
          <p:cNvPr id="112" name="Imagen 111" descr="Icono&#10;&#10;Descripción generada automáticamente">
            <a:extLst>
              <a:ext uri="{FF2B5EF4-FFF2-40B4-BE49-F238E27FC236}">
                <a16:creationId xmlns:a16="http://schemas.microsoft.com/office/drawing/2014/main" id="{15225A4A-94DE-EE41-BF3A-4E067F1C56D9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2317" y="1601305"/>
            <a:ext cx="971186" cy="971186"/>
          </a:xfrm>
          <a:prstGeom prst="rect">
            <a:avLst/>
          </a:prstGeom>
        </p:spPr>
      </p:pic>
      <p:pic>
        <p:nvPicPr>
          <p:cNvPr id="114" name="Imagen 113" descr="Icono&#10;&#10;Descripción generada automáticamente">
            <a:extLst>
              <a:ext uri="{FF2B5EF4-FFF2-40B4-BE49-F238E27FC236}">
                <a16:creationId xmlns:a16="http://schemas.microsoft.com/office/drawing/2014/main" id="{5C236B93-4C98-EA4E-84F6-0038F696750B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157" y="1601305"/>
            <a:ext cx="971186" cy="971186"/>
          </a:xfrm>
          <a:prstGeom prst="rect">
            <a:avLst/>
          </a:prstGeom>
        </p:spPr>
      </p:pic>
      <p:sp>
        <p:nvSpPr>
          <p:cNvPr id="63" name="Título 1">
            <a:extLst>
              <a:ext uri="{FF2B5EF4-FFF2-40B4-BE49-F238E27FC236}">
                <a16:creationId xmlns:a16="http://schemas.microsoft.com/office/drawing/2014/main" id="{E89E7569-BCC2-AF48-8570-98DBEAA2C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126" y="355502"/>
            <a:ext cx="11062502" cy="723091"/>
          </a:xfrm>
        </p:spPr>
        <p:txBody>
          <a:bodyPr>
            <a:noAutofit/>
          </a:bodyPr>
          <a:lstStyle/>
          <a:p>
            <a:r>
              <a:rPr lang="es-CO" sz="5000" dirty="0">
                <a:solidFill>
                  <a:srgbClr val="1D4339"/>
                </a:solidFill>
              </a:rPr>
              <a:t>Iconos de apoyo / </a:t>
            </a:r>
            <a:r>
              <a:rPr lang="es-CO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PARA FONDO DE COLOR</a:t>
            </a:r>
          </a:p>
        </p:txBody>
      </p:sp>
    </p:spTree>
    <p:extLst>
      <p:ext uri="{BB962C8B-B14F-4D97-AF65-F5344CB8AC3E}">
        <p14:creationId xmlns:p14="http://schemas.microsoft.com/office/powerpoint/2010/main" val="9678380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D43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5432DD1-25BC-781F-79D5-34D21B5D2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965" y="4149080"/>
            <a:ext cx="5132174" cy="163792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033EE10-11A6-9129-10A2-0D91915F2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1196752"/>
            <a:ext cx="6696744" cy="204169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A2FF3BA-6BF9-03AE-1715-0B91687AB728}"/>
              </a:ext>
            </a:extLst>
          </p:cNvPr>
          <p:cNvSpPr txBox="1"/>
          <p:nvPr/>
        </p:nvSpPr>
        <p:spPr>
          <a:xfrm>
            <a:off x="5846573" y="6457353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dirty="0">
                <a:solidFill>
                  <a:srgbClr val="BCD72E"/>
                </a:solidFill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425400963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FA76181-9931-D55D-C2BC-5FD43404E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808967"/>
            <a:ext cx="7772400" cy="262003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D6592B4-8091-FB1D-629A-1FD165771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992" y="4005064"/>
            <a:ext cx="5381600" cy="1717532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F5EB75A-3925-A99E-4BE0-2A3CFA00EE3E}"/>
              </a:ext>
            </a:extLst>
          </p:cNvPr>
          <p:cNvSpPr txBox="1"/>
          <p:nvPr/>
        </p:nvSpPr>
        <p:spPr>
          <a:xfrm>
            <a:off x="6060365" y="6457353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dirty="0">
                <a:solidFill>
                  <a:srgbClr val="BCD72E"/>
                </a:solidFill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185960372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D02C746-6943-72E5-C11D-46F10E3B8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220" y="4122545"/>
            <a:ext cx="5381600" cy="171753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B24C678-0A06-6100-33D0-77D1C3848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1042592"/>
            <a:ext cx="6840760" cy="235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114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 idx="4294967295"/>
          </p:nvPr>
        </p:nvSpPr>
        <p:spPr>
          <a:xfrm>
            <a:off x="899650" y="968271"/>
            <a:ext cx="5052334" cy="957263"/>
          </a:xfrm>
        </p:spPr>
        <p:txBody>
          <a:bodyPr/>
          <a:lstStyle/>
          <a:p>
            <a:r>
              <a:rPr lang="es-CO" sz="6000" dirty="0">
                <a:solidFill>
                  <a:srgbClr val="1D4339"/>
                </a:solidFill>
              </a:rPr>
              <a:t>Presentación</a:t>
            </a:r>
          </a:p>
        </p:txBody>
      </p:sp>
      <p:sp>
        <p:nvSpPr>
          <p:cNvPr id="5" name="Subtítulo 4"/>
          <p:cNvSpPr>
            <a:spLocks noGrp="1"/>
          </p:cNvSpPr>
          <p:nvPr>
            <p:ph type="subTitle" idx="4294967295"/>
          </p:nvPr>
        </p:nvSpPr>
        <p:spPr>
          <a:xfrm>
            <a:off x="905954" y="2063393"/>
            <a:ext cx="5226050" cy="382633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1D4339"/>
              </a:buClr>
            </a:pPr>
            <a:r>
              <a:rPr lang="es-ES_tradnl" altLang="es-CO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 Coordinación de Imagen y Marca presenta el formato para las presentaciones en PowerPoint que realizan los funcionarios de Ecopetrol S.A. en seminarios, conferencias y demás eventos internos y externos.</a:t>
            </a:r>
          </a:p>
          <a:p>
            <a:pPr>
              <a:lnSpc>
                <a:spcPct val="120000"/>
              </a:lnSpc>
              <a:buClr>
                <a:srgbClr val="1D4339"/>
              </a:buClr>
            </a:pPr>
            <a:r>
              <a:rPr lang="es-ES_tradnl" altLang="es-CO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Aquí encontrará los parámetros para realizar una presentación, que incluye fuentes, paleta de colores y tamaños, entre otros, así como referentes para gráficos e indicaciones para el correcto uso de otros elementos gráficos como logos e imágenes.</a:t>
            </a:r>
            <a:endParaRPr lang="es-CO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ubtítulo 4">
            <a:extLst>
              <a:ext uri="{FF2B5EF4-FFF2-40B4-BE49-F238E27FC236}">
                <a16:creationId xmlns:a16="http://schemas.microsoft.com/office/drawing/2014/main" id="{1F0406E4-6006-0D4D-B42E-08D6B831DC38}"/>
              </a:ext>
            </a:extLst>
          </p:cNvPr>
          <p:cNvSpPr txBox="1">
            <a:spLocks/>
          </p:cNvSpPr>
          <p:nvPr/>
        </p:nvSpPr>
        <p:spPr>
          <a:xfrm>
            <a:off x="6809532" y="2211273"/>
            <a:ext cx="5040553" cy="3530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EE7200"/>
              </a:buClr>
            </a:pPr>
            <a:r>
              <a:rPr lang="es-ES_tradnl" altLang="es-CO" sz="1800" dirty="0"/>
              <a:t>Los elementos de este documento pueden ser modificados según sus necesidades específicas sin que pierdan el estilo predeterminado.</a:t>
            </a:r>
          </a:p>
          <a:p>
            <a:pPr>
              <a:lnSpc>
                <a:spcPct val="120000"/>
              </a:lnSpc>
              <a:buClr>
                <a:srgbClr val="EE7200"/>
              </a:buClr>
            </a:pPr>
            <a:r>
              <a:rPr lang="es-ES_tradnl" altLang="es-CO" sz="1800" dirty="0"/>
              <a:t>Cualquier elemento diferente a los aquí contenidos tendrá que respetar los criterios generales.</a:t>
            </a:r>
          </a:p>
          <a:p>
            <a:pPr>
              <a:lnSpc>
                <a:spcPct val="120000"/>
              </a:lnSpc>
              <a:buClr>
                <a:srgbClr val="EE7200"/>
              </a:buClr>
            </a:pPr>
            <a:r>
              <a:rPr lang="es-ES_tradnl" altLang="es-CO" sz="1800" dirty="0"/>
              <a:t>La última diapositiva de esta plantilla debe ir en todas las presentaciones.</a:t>
            </a:r>
            <a:endParaRPr lang="es-ES" altLang="es-CO" sz="1800" dirty="0"/>
          </a:p>
          <a:p>
            <a:pPr>
              <a:lnSpc>
                <a:spcPct val="120000"/>
              </a:lnSpc>
              <a:buClr>
                <a:srgbClr val="EE7200"/>
              </a:buClr>
            </a:pPr>
            <a:endParaRPr lang="es-ES_tradnl" altLang="es-CO" sz="1800" dirty="0"/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1B8BD5C7-BFF8-04D0-5626-F5634DF310DE}"/>
              </a:ext>
            </a:extLst>
          </p:cNvPr>
          <p:cNvCxnSpPr/>
          <p:nvPr/>
        </p:nvCxnSpPr>
        <p:spPr>
          <a:xfrm>
            <a:off x="6456040" y="1446902"/>
            <a:ext cx="0" cy="4705213"/>
          </a:xfrm>
          <a:prstGeom prst="line">
            <a:avLst/>
          </a:prstGeom>
          <a:ln>
            <a:solidFill>
              <a:srgbClr val="1D43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 descr="Forma&#10;&#10;Descripción generada automáticamente con confianza baja">
            <a:extLst>
              <a:ext uri="{FF2B5EF4-FFF2-40B4-BE49-F238E27FC236}">
                <a16:creationId xmlns:a16="http://schemas.microsoft.com/office/drawing/2014/main" id="{FFF00536-9642-F500-C856-CE05438A14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4272" y="1061009"/>
            <a:ext cx="971186" cy="97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088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7408" y="332656"/>
            <a:ext cx="8576863" cy="1325563"/>
          </a:xfrm>
        </p:spPr>
        <p:txBody>
          <a:bodyPr/>
          <a:lstStyle/>
          <a:p>
            <a:r>
              <a:rPr lang="es-ES_tradnl" altLang="es-CO" dirty="0">
                <a:solidFill>
                  <a:srgbClr val="1D4339"/>
                </a:solidFill>
              </a:rPr>
              <a:t>Presentaciones efectivas </a:t>
            </a:r>
            <a:br>
              <a:rPr lang="es-ES_tradnl" altLang="es-CO" dirty="0">
                <a:solidFill>
                  <a:srgbClr val="1D4339"/>
                </a:solidFill>
              </a:rPr>
            </a:br>
            <a:r>
              <a:rPr lang="es-ES_tradnl" altLang="es-CO" sz="2400" b="0" dirty="0">
                <a:solidFill>
                  <a:srgbClr val="BCD72E"/>
                </a:solidFill>
              </a:rPr>
              <a:t>Recomendaciones</a:t>
            </a:r>
            <a:endParaRPr lang="es-CO" sz="2400" b="0" dirty="0">
              <a:solidFill>
                <a:srgbClr val="BCD72E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67916" y="2276872"/>
            <a:ext cx="10744200" cy="3643987"/>
          </a:xfrm>
        </p:spPr>
        <p:txBody>
          <a:bodyPr numCol="2" spcCol="180000">
            <a:noAutofit/>
          </a:bodyPr>
          <a:lstStyle/>
          <a:p>
            <a:pPr>
              <a:lnSpc>
                <a:spcPct val="100000"/>
              </a:lnSpc>
              <a:buClr>
                <a:srgbClr val="1D4339"/>
              </a:buClr>
            </a:pPr>
            <a:r>
              <a:rPr lang="es-ES" sz="1700" b="1" dirty="0">
                <a:solidFill>
                  <a:srgbClr val="1D4339"/>
                </a:solidFill>
              </a:rPr>
              <a:t>Utilice esta plantilla</a:t>
            </a:r>
            <a:r>
              <a:rPr lang="es-ES" sz="1700" dirty="0">
                <a:solidFill>
                  <a:srgbClr val="1D4339"/>
                </a:solidFill>
              </a:rPr>
              <a:t>, no las de años anteriores.</a:t>
            </a:r>
          </a:p>
          <a:p>
            <a:pPr>
              <a:lnSpc>
                <a:spcPct val="100000"/>
              </a:lnSpc>
              <a:buClr>
                <a:srgbClr val="1D4339"/>
              </a:buClr>
            </a:pPr>
            <a:r>
              <a:rPr lang="es-ES" sz="1700" b="1" dirty="0">
                <a:solidFill>
                  <a:srgbClr val="1D4339"/>
                </a:solidFill>
              </a:rPr>
              <a:t>Use letra Arial </a:t>
            </a:r>
            <a:r>
              <a:rPr lang="es-ES" sz="1700" dirty="0"/>
              <a:t>en Negrita para los títulos y Arial para los textos.</a:t>
            </a:r>
          </a:p>
          <a:p>
            <a:pPr>
              <a:lnSpc>
                <a:spcPct val="100000"/>
              </a:lnSpc>
              <a:buClr>
                <a:srgbClr val="1D4339"/>
              </a:buClr>
            </a:pPr>
            <a:r>
              <a:rPr lang="es-ES" sz="1700" dirty="0"/>
              <a:t>El tamaño de la letra debe ser superior a 14 puntos. No use más estilos.</a:t>
            </a:r>
          </a:p>
          <a:p>
            <a:pPr>
              <a:lnSpc>
                <a:spcPct val="100000"/>
              </a:lnSpc>
              <a:buClr>
                <a:srgbClr val="1D4339"/>
              </a:buClr>
            </a:pPr>
            <a:r>
              <a:rPr lang="es-ES" sz="1700" b="1" dirty="0">
                <a:solidFill>
                  <a:srgbClr val="1D4339"/>
                </a:solidFill>
              </a:rPr>
              <a:t>Utilice los colores corporativos.</a:t>
            </a:r>
          </a:p>
          <a:p>
            <a:pPr>
              <a:lnSpc>
                <a:spcPct val="100000"/>
              </a:lnSpc>
              <a:buClr>
                <a:srgbClr val="1D4339"/>
              </a:buClr>
            </a:pPr>
            <a:r>
              <a:rPr lang="es-ES" sz="1700" dirty="0"/>
              <a:t>El texto sobre imágenes debe ser legible.</a:t>
            </a:r>
          </a:p>
          <a:p>
            <a:pPr>
              <a:lnSpc>
                <a:spcPct val="100000"/>
              </a:lnSpc>
              <a:buClr>
                <a:srgbClr val="1D4339"/>
              </a:buClr>
            </a:pPr>
            <a:r>
              <a:rPr lang="es-ES" sz="1700" dirty="0"/>
              <a:t>Cuide el orden y la estética. </a:t>
            </a:r>
            <a:r>
              <a:rPr lang="es-ES" sz="1700" b="1" dirty="0">
                <a:solidFill>
                  <a:srgbClr val="1D4339"/>
                </a:solidFill>
              </a:rPr>
              <a:t>No sobrecargue la diapositiva.</a:t>
            </a:r>
          </a:p>
          <a:p>
            <a:pPr>
              <a:lnSpc>
                <a:spcPct val="100000"/>
              </a:lnSpc>
              <a:buClr>
                <a:srgbClr val="1D4339"/>
              </a:buClr>
            </a:pPr>
            <a:endParaRPr lang="es-ES" sz="1700" b="1" dirty="0">
              <a:solidFill>
                <a:srgbClr val="1D4339"/>
              </a:solidFill>
            </a:endParaRPr>
          </a:p>
          <a:p>
            <a:pPr>
              <a:lnSpc>
                <a:spcPct val="100000"/>
              </a:lnSpc>
              <a:buClr>
                <a:srgbClr val="1D4339"/>
              </a:buClr>
            </a:pPr>
            <a:endParaRPr lang="es-ES" sz="1700" b="1" dirty="0">
              <a:solidFill>
                <a:srgbClr val="1D4339"/>
              </a:solidFill>
            </a:endParaRPr>
          </a:p>
          <a:p>
            <a:pPr>
              <a:lnSpc>
                <a:spcPct val="100000"/>
              </a:lnSpc>
              <a:buClr>
                <a:srgbClr val="1D4339"/>
              </a:buClr>
            </a:pPr>
            <a:r>
              <a:rPr lang="es-ES" sz="1700" b="1" dirty="0">
                <a:solidFill>
                  <a:srgbClr val="1D4339"/>
                </a:solidFill>
              </a:rPr>
              <a:t>Prefiera fotos grandes que aporten información,</a:t>
            </a:r>
            <a:r>
              <a:rPr lang="es-ES" sz="1700" dirty="0"/>
              <a:t> que no sean sólo decorativas.</a:t>
            </a:r>
          </a:p>
          <a:p>
            <a:pPr marL="0" indent="0">
              <a:lnSpc>
                <a:spcPct val="100000"/>
              </a:lnSpc>
              <a:buClr>
                <a:srgbClr val="1D4339"/>
              </a:buClr>
              <a:buNone/>
            </a:pPr>
            <a:endParaRPr lang="es-ES" sz="1700" dirty="0"/>
          </a:p>
          <a:p>
            <a:pPr>
              <a:lnSpc>
                <a:spcPct val="100000"/>
              </a:lnSpc>
              <a:buClr>
                <a:srgbClr val="1D4339"/>
              </a:buClr>
            </a:pPr>
            <a:r>
              <a:rPr lang="es-ES" sz="1700" dirty="0"/>
              <a:t>Destaque los datos y la información relevante. No use párrafos que incluyan más de tres líneas; prefiera los “</a:t>
            </a:r>
            <a:r>
              <a:rPr lang="es-ES" sz="1700" dirty="0" err="1"/>
              <a:t>bullets</a:t>
            </a:r>
            <a:r>
              <a:rPr lang="es-ES" sz="1700" dirty="0"/>
              <a:t>”.</a:t>
            </a:r>
          </a:p>
          <a:p>
            <a:pPr>
              <a:lnSpc>
                <a:spcPct val="100000"/>
              </a:lnSpc>
              <a:buClr>
                <a:srgbClr val="1D4339"/>
              </a:buClr>
            </a:pPr>
            <a:r>
              <a:rPr lang="es-ES" sz="1700" b="1" dirty="0">
                <a:solidFill>
                  <a:srgbClr val="1D4339"/>
                </a:solidFill>
              </a:rPr>
              <a:t>Incorpore gráficas simples y claras. </a:t>
            </a:r>
            <a:r>
              <a:rPr lang="es-ES" sz="1700" dirty="0"/>
              <a:t>No use más de dos variables.</a:t>
            </a:r>
          </a:p>
          <a:p>
            <a:pPr>
              <a:lnSpc>
                <a:spcPct val="100000"/>
              </a:lnSpc>
              <a:buClr>
                <a:srgbClr val="1D4339"/>
              </a:buClr>
            </a:pPr>
            <a:r>
              <a:rPr lang="es-ES" sz="1700" dirty="0"/>
              <a:t>No distraiga con animaciones o efectos de sonido.</a:t>
            </a:r>
          </a:p>
          <a:p>
            <a:pPr>
              <a:lnSpc>
                <a:spcPct val="100000"/>
              </a:lnSpc>
              <a:buClr>
                <a:srgbClr val="1D4339"/>
              </a:buClr>
            </a:pPr>
            <a:r>
              <a:rPr lang="es-ES" sz="1700" b="1" dirty="0">
                <a:solidFill>
                  <a:srgbClr val="1D4339"/>
                </a:solidFill>
              </a:rPr>
              <a:t>Plasme un mensaje principal por diapositiva y resúmalo en el título.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1C0206CD-925B-1E65-9744-B30B866109EB}"/>
              </a:ext>
            </a:extLst>
          </p:cNvPr>
          <p:cNvCxnSpPr/>
          <p:nvPr/>
        </p:nvCxnSpPr>
        <p:spPr>
          <a:xfrm>
            <a:off x="6110580" y="1658219"/>
            <a:ext cx="0" cy="4705213"/>
          </a:xfrm>
          <a:prstGeom prst="line">
            <a:avLst/>
          </a:prstGeom>
          <a:ln>
            <a:solidFill>
              <a:srgbClr val="BCD7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 descr="Forma&#10;&#10;Descripción generada automáticamente con confianza baja">
            <a:extLst>
              <a:ext uri="{FF2B5EF4-FFF2-40B4-BE49-F238E27FC236}">
                <a16:creationId xmlns:a16="http://schemas.microsoft.com/office/drawing/2014/main" id="{2A315349-C5AF-937A-04A7-E5111C7510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6160" y="422727"/>
            <a:ext cx="971186" cy="97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745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1602410" y="3068960"/>
            <a:ext cx="5792106" cy="1973263"/>
          </a:xfrm>
        </p:spPr>
        <p:txBody>
          <a:bodyPr>
            <a:noAutofit/>
          </a:bodyPr>
          <a:lstStyle/>
          <a:p>
            <a:r>
              <a:rPr lang="es-ES" sz="5000" dirty="0">
                <a:solidFill>
                  <a:srgbClr val="1D4339"/>
                </a:solidFill>
              </a:rPr>
              <a:t>Menos palabras representan mayor efectividad.</a:t>
            </a:r>
            <a:endParaRPr lang="es-CO" sz="5000" dirty="0">
              <a:solidFill>
                <a:srgbClr val="1D4339"/>
              </a:solidFill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1602410" y="1690800"/>
            <a:ext cx="6667500" cy="93652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0" dirty="0">
                <a:solidFill>
                  <a:srgbClr val="BFD630"/>
                </a:solidFill>
              </a:rPr>
              <a:t>Recuerde que la presentación es un apoyo, no reemplaza su exposición</a:t>
            </a:r>
            <a:r>
              <a:rPr lang="es-ES" sz="2800" b="0" dirty="0">
                <a:solidFill>
                  <a:schemeClr val="accent1"/>
                </a:solidFill>
              </a:rPr>
              <a:t>.</a:t>
            </a:r>
            <a:endParaRPr lang="es-CO" sz="2800" b="0" dirty="0">
              <a:solidFill>
                <a:schemeClr val="accent1"/>
              </a:solidFill>
            </a:endParaRPr>
          </a:p>
        </p:txBody>
      </p:sp>
      <p:pic>
        <p:nvPicPr>
          <p:cNvPr id="2" name="Imagen 1" descr="Forma&#10;&#10;Descripción generada automáticamente con confianza baja">
            <a:extLst>
              <a:ext uri="{FF2B5EF4-FFF2-40B4-BE49-F238E27FC236}">
                <a16:creationId xmlns:a16="http://schemas.microsoft.com/office/drawing/2014/main" id="{090D98F8-21C5-DAB9-9ADF-A4E4AED9C85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304" y="2852936"/>
            <a:ext cx="1757286" cy="175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365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 idx="4294967295"/>
          </p:nvPr>
        </p:nvSpPr>
        <p:spPr>
          <a:xfrm>
            <a:off x="1013568" y="787349"/>
            <a:ext cx="6139400" cy="542925"/>
          </a:xfrm>
        </p:spPr>
        <p:txBody>
          <a:bodyPr>
            <a:noAutofit/>
          </a:bodyPr>
          <a:lstStyle/>
          <a:p>
            <a:r>
              <a:rPr lang="es-ES_tradnl" altLang="es-CO" sz="5000" dirty="0">
                <a:solidFill>
                  <a:srgbClr val="1D4339"/>
                </a:solidFill>
              </a:rPr>
              <a:t>Paleta de colores</a:t>
            </a:r>
            <a:endParaRPr lang="es-CO" sz="5000" dirty="0">
              <a:solidFill>
                <a:srgbClr val="1D4339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4294967295"/>
          </p:nvPr>
        </p:nvSpPr>
        <p:spPr>
          <a:xfrm>
            <a:off x="1013568" y="1326433"/>
            <a:ext cx="10637658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_tradnl" altLang="es-CO" sz="1800" dirty="0"/>
              <a:t>Estos son los colores permitidos para textos, cuadros, gráficos, cronogramas y demás elementos gráficos. Utilícelos con moderación para mantener un balance con los demás elementos de la plantilla. </a:t>
            </a:r>
            <a:endParaRPr lang="es-CO" sz="1800" dirty="0"/>
          </a:p>
        </p:txBody>
      </p:sp>
      <p:sp>
        <p:nvSpPr>
          <p:cNvPr id="13" name="Elipse 12"/>
          <p:cNvSpPr/>
          <p:nvPr/>
        </p:nvSpPr>
        <p:spPr>
          <a:xfrm>
            <a:off x="1476727" y="2446392"/>
            <a:ext cx="1143814" cy="114381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Elipse 13"/>
          <p:cNvSpPr/>
          <p:nvPr/>
        </p:nvSpPr>
        <p:spPr>
          <a:xfrm>
            <a:off x="2915782" y="2446392"/>
            <a:ext cx="1143814" cy="1143814"/>
          </a:xfrm>
          <a:prstGeom prst="ellipse">
            <a:avLst/>
          </a:prstGeom>
          <a:solidFill>
            <a:srgbClr val="BCD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Elipse 14"/>
          <p:cNvSpPr/>
          <p:nvPr/>
        </p:nvSpPr>
        <p:spPr>
          <a:xfrm>
            <a:off x="10031980" y="2411588"/>
            <a:ext cx="1143814" cy="1143814"/>
          </a:xfrm>
          <a:prstGeom prst="ellipse">
            <a:avLst/>
          </a:prstGeom>
          <a:solidFill>
            <a:srgbClr val="FDD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Elipse 18"/>
          <p:cNvSpPr/>
          <p:nvPr/>
        </p:nvSpPr>
        <p:spPr>
          <a:xfrm>
            <a:off x="3863913" y="5392782"/>
            <a:ext cx="1143814" cy="114381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C94CBCB5-3F86-DA4B-8A27-56FAE04DE542}"/>
              </a:ext>
            </a:extLst>
          </p:cNvPr>
          <p:cNvSpPr/>
          <p:nvPr/>
        </p:nvSpPr>
        <p:spPr>
          <a:xfrm>
            <a:off x="3863913" y="3933056"/>
            <a:ext cx="1143814" cy="1143814"/>
          </a:xfrm>
          <a:prstGeom prst="ellipse">
            <a:avLst/>
          </a:prstGeom>
          <a:solidFill>
            <a:srgbClr val="1B1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071D1AE6-27FE-DC41-B293-6DA2E86687DB}"/>
              </a:ext>
            </a:extLst>
          </p:cNvPr>
          <p:cNvSpPr/>
          <p:nvPr/>
        </p:nvSpPr>
        <p:spPr>
          <a:xfrm>
            <a:off x="7232947" y="2446392"/>
            <a:ext cx="1143814" cy="1143814"/>
          </a:xfrm>
          <a:prstGeom prst="ellipse">
            <a:avLst/>
          </a:prstGeom>
          <a:solidFill>
            <a:srgbClr val="EE7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ECABD6A5-83DF-424F-96C7-9E715106CBC6}"/>
              </a:ext>
            </a:extLst>
          </p:cNvPr>
          <p:cNvSpPr/>
          <p:nvPr/>
        </p:nvSpPr>
        <p:spPr>
          <a:xfrm>
            <a:off x="4354837" y="2446392"/>
            <a:ext cx="1143814" cy="1143814"/>
          </a:xfrm>
          <a:prstGeom prst="ellipse">
            <a:avLst/>
          </a:prstGeom>
          <a:solidFill>
            <a:srgbClr val="79E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496E7DA7-864E-B141-BD9C-CEAFE7634EA6}"/>
              </a:ext>
            </a:extLst>
          </p:cNvPr>
          <p:cNvSpPr/>
          <p:nvPr/>
        </p:nvSpPr>
        <p:spPr>
          <a:xfrm>
            <a:off x="5502356" y="3933056"/>
            <a:ext cx="1143814" cy="1143814"/>
          </a:xfrm>
          <a:prstGeom prst="ellipse">
            <a:avLst/>
          </a:prstGeom>
          <a:solidFill>
            <a:srgbClr val="4E0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BE0ACDA2-9544-6B40-8821-AFCA1448E660}"/>
              </a:ext>
            </a:extLst>
          </p:cNvPr>
          <p:cNvSpPr/>
          <p:nvPr/>
        </p:nvSpPr>
        <p:spPr>
          <a:xfrm>
            <a:off x="5478974" y="5392782"/>
            <a:ext cx="1143814" cy="1143814"/>
          </a:xfrm>
          <a:prstGeom prst="ellipse">
            <a:avLst/>
          </a:prstGeom>
          <a:solidFill>
            <a:srgbClr val="79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B1E06809-5F66-A344-B79E-CB8B302F0914}"/>
              </a:ext>
            </a:extLst>
          </p:cNvPr>
          <p:cNvSpPr/>
          <p:nvPr/>
        </p:nvSpPr>
        <p:spPr>
          <a:xfrm>
            <a:off x="7032104" y="3933056"/>
            <a:ext cx="1143814" cy="1143814"/>
          </a:xfrm>
          <a:prstGeom prst="ellipse">
            <a:avLst/>
          </a:prstGeom>
          <a:solidFill>
            <a:srgbClr val="009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165D9EFC-A8A1-7062-4F32-356080FD51C8}"/>
              </a:ext>
            </a:extLst>
          </p:cNvPr>
          <p:cNvSpPr/>
          <p:nvPr/>
        </p:nvSpPr>
        <p:spPr>
          <a:xfrm>
            <a:off x="5793892" y="2446392"/>
            <a:ext cx="1143814" cy="1143814"/>
          </a:xfrm>
          <a:prstGeom prst="ellipse">
            <a:avLst/>
          </a:prstGeom>
          <a:solidFill>
            <a:srgbClr val="01F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DEA278EB-59EB-3FEF-C0BD-DAA1788F4576}"/>
              </a:ext>
            </a:extLst>
          </p:cNvPr>
          <p:cNvSpPr/>
          <p:nvPr/>
        </p:nvSpPr>
        <p:spPr>
          <a:xfrm>
            <a:off x="7032104" y="5392782"/>
            <a:ext cx="1143814" cy="1143814"/>
          </a:xfrm>
          <a:prstGeom prst="ellipse">
            <a:avLst/>
          </a:prstGeom>
          <a:solidFill>
            <a:srgbClr val="BBC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F4A0D19C-A5A1-FEB3-72AD-C222DA154AF1}"/>
              </a:ext>
            </a:extLst>
          </p:cNvPr>
          <p:cNvSpPr/>
          <p:nvPr/>
        </p:nvSpPr>
        <p:spPr>
          <a:xfrm>
            <a:off x="8616280" y="2408442"/>
            <a:ext cx="1156348" cy="1143814"/>
          </a:xfrm>
          <a:prstGeom prst="ellipse">
            <a:avLst/>
          </a:prstGeom>
          <a:solidFill>
            <a:srgbClr val="FFC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26715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Ecopetrol">
      <a:dk1>
        <a:sysClr val="windowText" lastClr="000000"/>
      </a:dk1>
      <a:lt1>
        <a:sysClr val="window" lastClr="FFFFFF"/>
      </a:lt1>
      <a:dk2>
        <a:srgbClr val="FFFFFF"/>
      </a:dk2>
      <a:lt2>
        <a:srgbClr val="F2F2F2"/>
      </a:lt2>
      <a:accent1>
        <a:srgbClr val="CBD300"/>
      </a:accent1>
      <a:accent2>
        <a:srgbClr val="92D050"/>
      </a:accent2>
      <a:accent3>
        <a:srgbClr val="7F7F7F"/>
      </a:accent3>
      <a:accent4>
        <a:srgbClr val="FFC000"/>
      </a:accent4>
      <a:accent5>
        <a:srgbClr val="004237"/>
      </a:accent5>
      <a:accent6>
        <a:srgbClr val="8CD05A"/>
      </a:accent6>
      <a:hlink>
        <a:srgbClr val="00B050"/>
      </a:hlink>
      <a:folHlink>
        <a:srgbClr val="595959"/>
      </a:folHlink>
    </a:clrScheme>
    <a:fontScheme name="Personalizado 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" id="{0DD16B0B-0DB7-4351-9608-E2705FE27B77}" vid="{2C1E3A82-95ED-46B7-AC7C-8720D61CDA25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4438</TotalTime>
  <Words>2495</Words>
  <Application>Microsoft Macintosh PowerPoint</Application>
  <PresentationFormat>Panorámica</PresentationFormat>
  <Paragraphs>400</Paragraphs>
  <Slides>59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59</vt:i4>
      </vt:variant>
    </vt:vector>
  </HeadingPairs>
  <TitlesOfParts>
    <vt:vector size="67" baseType="lpstr">
      <vt:lpstr>Arial</vt:lpstr>
      <vt:lpstr>Calibri</vt:lpstr>
      <vt:lpstr>Kozuka Gothic Pr6N B</vt:lpstr>
      <vt:lpstr>Times New Roman</vt:lpstr>
      <vt:lpstr>Trebuchet MS</vt:lpstr>
      <vt:lpstr>Wingdings</vt:lpstr>
      <vt:lpstr>Tema de Office</vt:lpstr>
      <vt:lpstr>Gráfico</vt:lpstr>
      <vt:lpstr>Plantilla de presentaciones Portada 1</vt:lpstr>
      <vt:lpstr>Plantilla de presentaciones Portada 2</vt:lpstr>
      <vt:lpstr>Plantilla de presentaciones Portada 3</vt:lpstr>
      <vt:lpstr>Plantilla de presentaciones Portada 4</vt:lpstr>
      <vt:lpstr>Portada y contraportada</vt:lpstr>
      <vt:lpstr>Presentación</vt:lpstr>
      <vt:lpstr>Presentaciones efectivas  Recomendaciones</vt:lpstr>
      <vt:lpstr>Menos palabras representan mayor efectividad.</vt:lpstr>
      <vt:lpstr>Paleta de colores</vt:lpstr>
      <vt:lpstr>Organigramas</vt:lpstr>
      <vt:lpstr>Presentación de PowerPoint</vt:lpstr>
      <vt:lpstr>Diagrama</vt:lpstr>
      <vt:lpstr>Gráficas</vt:lpstr>
      <vt:lpstr>Gráficas</vt:lpstr>
      <vt:lpstr>Gráficas</vt:lpstr>
      <vt:lpstr>Gráficas</vt:lpstr>
      <vt:lpstr>Presentación de PowerPoint</vt:lpstr>
      <vt:lpstr>Cronograma</vt:lpstr>
      <vt:lpstr>Cuadros de texto</vt:lpstr>
      <vt:lpstr>Mapas</vt:lpstr>
      <vt:lpstr>Mapas</vt:lpstr>
      <vt:lpstr>Presentación de PowerPoint</vt:lpstr>
      <vt:lpstr>Uso de imágenes</vt:lpstr>
      <vt:lpstr>Uso adecuado  de texto sobre imagen</vt:lpstr>
      <vt:lpstr>Uso adecuado de texto sobre imagen</vt:lpstr>
      <vt:lpstr>Uso adecuado de texto sobre imagen</vt:lpstr>
      <vt:lpstr>Uso adecuado  de texto sobre imagen</vt:lpstr>
      <vt:lpstr>Uso adecuado  de texto sobre imagen</vt:lpstr>
      <vt:lpstr>Uso adecuado  de texto sobre imagen</vt:lpstr>
      <vt:lpstr>Presentación de PowerPoint</vt:lpstr>
      <vt:lpstr>Uso adecuado de texto sobre imagen</vt:lpstr>
      <vt:lpstr>Uso adecuado de texto sobre imagen</vt:lpstr>
      <vt:lpstr>Uso adecuado de texto sobre imagen</vt:lpstr>
      <vt:lpstr>Uso adecuado  de texto sobre imagen</vt:lpstr>
      <vt:lpstr>Uso adecuado de texto sobre imagen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Uso adecuado de texto sobre imagen</vt:lpstr>
      <vt:lpstr>Imágenes de apoyo</vt:lpstr>
      <vt:lpstr>Imágenes de apoyo</vt:lpstr>
      <vt:lpstr>Iconos de apoyo / PARA FONDO BLANCO</vt:lpstr>
      <vt:lpstr>Presentación de PowerPoint</vt:lpstr>
      <vt:lpstr>Presentación de PowerPoint</vt:lpstr>
      <vt:lpstr>Iconos de apoyo / PARA FONDO BLANCO</vt:lpstr>
      <vt:lpstr>Presentación de PowerPoint</vt:lpstr>
      <vt:lpstr>Presentación de PowerPoint</vt:lpstr>
      <vt:lpstr>Iconos de apoyo / PARA FONDO DE COLOR</vt:lpstr>
      <vt:lpstr>Iconos de apoyo / PARA FONDO DE COLOR</vt:lpstr>
      <vt:lpstr>Iconos de apoyo / PARA FONDO DE COLOR</vt:lpstr>
      <vt:lpstr>Iconos de apoyo / PARA FONDO DE COLOR</vt:lpstr>
      <vt:lpstr>Iconos de apoyo / PARA FONDO DE COLOR</vt:lpstr>
      <vt:lpstr>Iconos de apoyo / PARA FONDO DE COLOR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de presentaciones</dc:title>
  <dc:creator>Rafael Andres Mulett Diaz</dc:creator>
  <cp:lastModifiedBy>Pena, Mauricio (BOG-MEW)</cp:lastModifiedBy>
  <cp:revision>102</cp:revision>
  <dcterms:created xsi:type="dcterms:W3CDTF">2018-02-06T20:48:36Z</dcterms:created>
  <dcterms:modified xsi:type="dcterms:W3CDTF">2022-08-24T14:30:13Z</dcterms:modified>
</cp:coreProperties>
</file>