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</p:sldIdLst>
  <p:sldSz cx="13716000" cy="24371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901"/>
    <a:srgbClr val="004336"/>
    <a:srgbClr val="E5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90922-A9CA-C34F-92B1-E00D416AC360}" v="4" dt="2022-08-24T14:20:43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77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5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a, Mauricio (BOG-MEW)" userId="bf9e80f5-155c-45a9-8712-0a7ce8b88136" providerId="ADAL" clId="{3C390922-A9CA-C34F-92B1-E00D416AC360}"/>
    <pc:docChg chg="undo custSel addSld modSld modMainMaster">
      <pc:chgData name="Pena, Mauricio (BOG-MEW)" userId="bf9e80f5-155c-45a9-8712-0a7ce8b88136" providerId="ADAL" clId="{3C390922-A9CA-C34F-92B1-E00D416AC360}" dt="2022-08-24T14:21:46.984" v="97" actId="1036"/>
      <pc:docMkLst>
        <pc:docMk/>
      </pc:docMkLst>
      <pc:sldChg chg="addSp delSp modSp mod modClrScheme chgLayout">
        <pc:chgData name="Pena, Mauricio (BOG-MEW)" userId="bf9e80f5-155c-45a9-8712-0a7ce8b88136" providerId="ADAL" clId="{3C390922-A9CA-C34F-92B1-E00D416AC360}" dt="2022-08-24T14:20:21.567" v="71" actId="207"/>
        <pc:sldMkLst>
          <pc:docMk/>
          <pc:sldMk cId="701179699" sldId="257"/>
        </pc:sldMkLst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3" creationId="{AC7A3FAC-17B5-FE56-16BC-E86360CCE0E5}"/>
          </ac:spMkLst>
        </pc:spChg>
        <pc:spChg chg="add mod">
          <ac:chgData name="Pena, Mauricio (BOG-MEW)" userId="bf9e80f5-155c-45a9-8712-0a7ce8b88136" providerId="ADAL" clId="{3C390922-A9CA-C34F-92B1-E00D416AC360}" dt="2022-08-24T14:20:18.696" v="70" actId="1076"/>
          <ac:spMkLst>
            <pc:docMk/>
            <pc:sldMk cId="701179699" sldId="257"/>
            <ac:spMk id="5" creationId="{DF9EF937-3DDB-9E3B-69AB-C638F79C60EC}"/>
          </ac:spMkLst>
        </pc:spChg>
        <pc:spChg chg="add mod">
          <ac:chgData name="Pena, Mauricio (BOG-MEW)" userId="bf9e80f5-155c-45a9-8712-0a7ce8b88136" providerId="ADAL" clId="{3C390922-A9CA-C34F-92B1-E00D416AC360}" dt="2022-08-24T14:20:21.567" v="71" actId="207"/>
          <ac:spMkLst>
            <pc:docMk/>
            <pc:sldMk cId="701179699" sldId="257"/>
            <ac:spMk id="8" creationId="{6C510BDF-64FF-551E-0BA7-5CAD7BB8A8E6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9" creationId="{13A2DB4F-FAC3-1E48-9A36-6C18215BE215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11" creationId="{32E88268-8B05-448C-64CD-DF3351D79DAA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12" creationId="{47DDDA02-F30C-DD26-8497-7780C752E02C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14" creationId="{67E2B79B-3079-AE40-B842-03DBCD4E57D9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15" creationId="{75BC5D77-2FE4-F24F-A782-E3D14671879A}"/>
          </ac:spMkLst>
        </pc:spChg>
        <pc:spChg chg="del">
          <ac:chgData name="Pena, Mauricio (BOG-MEW)" userId="bf9e80f5-155c-45a9-8712-0a7ce8b88136" providerId="ADAL" clId="{3C390922-A9CA-C34F-92B1-E00D416AC360}" dt="2022-08-24T14:18:26.750" v="1" actId="478"/>
          <ac:spMkLst>
            <pc:docMk/>
            <pc:sldMk cId="701179699" sldId="257"/>
            <ac:spMk id="18" creationId="{4D6921D3-EF01-5A7A-C978-B1B18CD1A39B}"/>
          </ac:spMkLst>
        </pc:spChg>
        <pc:picChg chg="del">
          <ac:chgData name="Pena, Mauricio (BOG-MEW)" userId="bf9e80f5-155c-45a9-8712-0a7ce8b88136" providerId="ADAL" clId="{3C390922-A9CA-C34F-92B1-E00D416AC360}" dt="2022-08-24T14:19:11.021" v="14" actId="478"/>
          <ac:picMkLst>
            <pc:docMk/>
            <pc:sldMk cId="701179699" sldId="257"/>
            <ac:picMk id="2" creationId="{06CD90AB-8145-FC93-9A01-E0AECAE4C974}"/>
          </ac:picMkLst>
        </pc:picChg>
        <pc:picChg chg="del">
          <ac:chgData name="Pena, Mauricio (BOG-MEW)" userId="bf9e80f5-155c-45a9-8712-0a7ce8b88136" providerId="ADAL" clId="{3C390922-A9CA-C34F-92B1-E00D416AC360}" dt="2022-08-24T14:18:26.750" v="1" actId="478"/>
          <ac:picMkLst>
            <pc:docMk/>
            <pc:sldMk cId="701179699" sldId="257"/>
            <ac:picMk id="6" creationId="{6F386CD0-DDC2-7544-AA6B-D3FD79D236E5}"/>
          </ac:picMkLst>
        </pc:picChg>
        <pc:picChg chg="del">
          <ac:chgData name="Pena, Mauricio (BOG-MEW)" userId="bf9e80f5-155c-45a9-8712-0a7ce8b88136" providerId="ADAL" clId="{3C390922-A9CA-C34F-92B1-E00D416AC360}" dt="2022-08-24T14:18:26.750" v="1" actId="478"/>
          <ac:picMkLst>
            <pc:docMk/>
            <pc:sldMk cId="701179699" sldId="257"/>
            <ac:picMk id="7" creationId="{C2D39569-C865-BB42-8E5A-D8D310D36053}"/>
          </ac:picMkLst>
        </pc:picChg>
        <pc:picChg chg="del">
          <ac:chgData name="Pena, Mauricio (BOG-MEW)" userId="bf9e80f5-155c-45a9-8712-0a7ce8b88136" providerId="ADAL" clId="{3C390922-A9CA-C34F-92B1-E00D416AC360}" dt="2022-08-24T14:18:26.750" v="1" actId="478"/>
          <ac:picMkLst>
            <pc:docMk/>
            <pc:sldMk cId="701179699" sldId="257"/>
            <ac:picMk id="10" creationId="{E95C70C3-A7AD-DD84-C936-63265846D345}"/>
          </ac:picMkLst>
        </pc:picChg>
        <pc:cxnChg chg="add mod">
          <ac:chgData name="Pena, Mauricio (BOG-MEW)" userId="bf9e80f5-155c-45a9-8712-0a7ce8b88136" providerId="ADAL" clId="{3C390922-A9CA-C34F-92B1-E00D416AC360}" dt="2022-08-24T14:20:01.653" v="64" actId="208"/>
          <ac:cxnSpMkLst>
            <pc:docMk/>
            <pc:sldMk cId="701179699" sldId="257"/>
            <ac:cxnSpMk id="16" creationId="{7820E828-03EB-D7C2-ACAC-06B64494ACC3}"/>
          </ac:cxnSpMkLst>
        </pc:cxnChg>
        <pc:cxnChg chg="add mod">
          <ac:chgData name="Pena, Mauricio (BOG-MEW)" userId="bf9e80f5-155c-45a9-8712-0a7ce8b88136" providerId="ADAL" clId="{3C390922-A9CA-C34F-92B1-E00D416AC360}" dt="2022-08-24T14:20:04.802" v="65" actId="571"/>
          <ac:cxnSpMkLst>
            <pc:docMk/>
            <pc:sldMk cId="701179699" sldId="257"/>
            <ac:cxnSpMk id="17" creationId="{B8F50034-2351-943C-CC54-232900FCB86D}"/>
          </ac:cxnSpMkLst>
        </pc:cxnChg>
      </pc:sldChg>
      <pc:sldChg chg="addSp modSp mod">
        <pc:chgData name="Pena, Mauricio (BOG-MEW)" userId="bf9e80f5-155c-45a9-8712-0a7ce8b88136" providerId="ADAL" clId="{3C390922-A9CA-C34F-92B1-E00D416AC360}" dt="2022-08-24T14:21:17.323" v="95" actId="207"/>
        <pc:sldMkLst>
          <pc:docMk/>
          <pc:sldMk cId="2426495605" sldId="258"/>
        </pc:sldMkLst>
        <pc:spChg chg="add mod">
          <ac:chgData name="Pena, Mauricio (BOG-MEW)" userId="bf9e80f5-155c-45a9-8712-0a7ce8b88136" providerId="ADAL" clId="{3C390922-A9CA-C34F-92B1-E00D416AC360}" dt="2022-08-24T14:21:17.323" v="95" actId="207"/>
          <ac:spMkLst>
            <pc:docMk/>
            <pc:sldMk cId="2426495605" sldId="258"/>
            <ac:spMk id="2" creationId="{14D7B5DC-2E8A-9586-DC34-F9394C07C6CD}"/>
          </ac:spMkLst>
        </pc:spChg>
        <pc:spChg chg="mod">
          <ac:chgData name="Pena, Mauricio (BOG-MEW)" userId="bf9e80f5-155c-45a9-8712-0a7ce8b88136" providerId="ADAL" clId="{3C390922-A9CA-C34F-92B1-E00D416AC360}" dt="2022-08-24T14:21:03.849" v="93" actId="1076"/>
          <ac:spMkLst>
            <pc:docMk/>
            <pc:sldMk cId="2426495605" sldId="258"/>
            <ac:spMk id="25" creationId="{D30F19B8-9657-DF40-97C7-9EB51D3BC2F3}"/>
          </ac:spMkLst>
        </pc:spChg>
      </pc:sldChg>
      <pc:sldChg chg="modSp add mod">
        <pc:chgData name="Pena, Mauricio (BOG-MEW)" userId="bf9e80f5-155c-45a9-8712-0a7ce8b88136" providerId="ADAL" clId="{3C390922-A9CA-C34F-92B1-E00D416AC360}" dt="2022-08-24T14:21:46.984" v="97" actId="1036"/>
        <pc:sldMkLst>
          <pc:docMk/>
          <pc:sldMk cId="2525118055" sldId="259"/>
        </pc:sldMkLst>
        <pc:spChg chg="mod">
          <ac:chgData name="Pena, Mauricio (BOG-MEW)" userId="bf9e80f5-155c-45a9-8712-0a7ce8b88136" providerId="ADAL" clId="{3C390922-A9CA-C34F-92B1-E00D416AC360}" dt="2022-08-24T14:21:46.984" v="97" actId="1036"/>
          <ac:spMkLst>
            <pc:docMk/>
            <pc:sldMk cId="2525118055" sldId="259"/>
            <ac:spMk id="9" creationId="{13A2DB4F-FAC3-1E48-9A36-6C18215BE215}"/>
          </ac:spMkLst>
        </pc:spChg>
      </pc:sldChg>
      <pc:sldMasterChg chg="addSldLayout modSldLayout">
        <pc:chgData name="Pena, Mauricio (BOG-MEW)" userId="bf9e80f5-155c-45a9-8712-0a7ce8b88136" providerId="ADAL" clId="{3C390922-A9CA-C34F-92B1-E00D416AC360}" dt="2022-08-24T14:18:59.534" v="12" actId="478"/>
        <pc:sldMasterMkLst>
          <pc:docMk/>
          <pc:sldMasterMk cId="3610898521" sldId="2147483660"/>
        </pc:sldMasterMkLst>
        <pc:sldLayoutChg chg="delSp modSp add mod modTransition">
          <pc:chgData name="Pena, Mauricio (BOG-MEW)" userId="bf9e80f5-155c-45a9-8712-0a7ce8b88136" providerId="ADAL" clId="{3C390922-A9CA-C34F-92B1-E00D416AC360}" dt="2022-08-24T14:18:59.534" v="12" actId="478"/>
          <pc:sldLayoutMkLst>
            <pc:docMk/>
            <pc:sldMasterMk cId="3610898521" sldId="2147483660"/>
            <pc:sldLayoutMk cId="2887631407" sldId="2147483662"/>
          </pc:sldLayoutMkLst>
          <pc:spChg chg="del mod">
            <ac:chgData name="Pena, Mauricio (BOG-MEW)" userId="bf9e80f5-155c-45a9-8712-0a7ce8b88136" providerId="ADAL" clId="{3C390922-A9CA-C34F-92B1-E00D416AC360}" dt="2022-08-24T14:18:43.870" v="4" actId="478"/>
            <ac:spMkLst>
              <pc:docMk/>
              <pc:sldMasterMk cId="3610898521" sldId="2147483660"/>
              <pc:sldLayoutMk cId="2887631407" sldId="2147483662"/>
              <ac:spMk id="7" creationId="{C3E92083-2B33-0B44-8C4E-06739F8E997A}"/>
            </ac:spMkLst>
          </pc:spChg>
          <pc:spChg chg="del mod">
            <ac:chgData name="Pena, Mauricio (BOG-MEW)" userId="bf9e80f5-155c-45a9-8712-0a7ce8b88136" providerId="ADAL" clId="{3C390922-A9CA-C34F-92B1-E00D416AC360}" dt="2022-08-24T14:18:57.042" v="10" actId="478"/>
            <ac:spMkLst>
              <pc:docMk/>
              <pc:sldMasterMk cId="3610898521" sldId="2147483660"/>
              <pc:sldLayoutMk cId="2887631407" sldId="2147483662"/>
              <ac:spMk id="11" creationId="{D8FD3631-C649-6A4C-8842-3CD829A60EBC}"/>
            </ac:spMkLst>
          </pc:spChg>
          <pc:spChg chg="del">
            <ac:chgData name="Pena, Mauricio (BOG-MEW)" userId="bf9e80f5-155c-45a9-8712-0a7ce8b88136" providerId="ADAL" clId="{3C390922-A9CA-C34F-92B1-E00D416AC360}" dt="2022-08-24T14:18:44.610" v="5" actId="478"/>
            <ac:spMkLst>
              <pc:docMk/>
              <pc:sldMasterMk cId="3610898521" sldId="2147483660"/>
              <pc:sldLayoutMk cId="2887631407" sldId="2147483662"/>
              <ac:spMk id="15" creationId="{F583F2F6-2F4E-0D4E-97AF-CE45763C0329}"/>
            </ac:spMkLst>
          </pc:spChg>
          <pc:picChg chg="del mod">
            <ac:chgData name="Pena, Mauricio (BOG-MEW)" userId="bf9e80f5-155c-45a9-8712-0a7ce8b88136" providerId="ADAL" clId="{3C390922-A9CA-C34F-92B1-E00D416AC360}" dt="2022-08-24T14:18:59.534" v="12" actId="478"/>
            <ac:picMkLst>
              <pc:docMk/>
              <pc:sldMasterMk cId="3610898521" sldId="2147483660"/>
              <pc:sldLayoutMk cId="2887631407" sldId="2147483662"/>
              <ac:picMk id="10" creationId="{64F76ED8-1F4C-2E4C-AD25-22CE5ED236F9}"/>
            </ac:picMkLst>
          </pc:picChg>
        </pc:sldLayoutChg>
      </pc:sldMasterChg>
    </pc:docChg>
  </pc:docChgLst>
  <pc:docChgLst>
    <pc:chgData name="Pena, Mauricio (BOG-MEW)" userId="bf9e80f5-155c-45a9-8712-0a7ce8b88136" providerId="ADAL" clId="{F73BF9EF-54DF-E645-B863-2BD22B659604}"/>
    <pc:docChg chg="undo redo custSel addSld delSld modSld modMainMaster">
      <pc:chgData name="Pena, Mauricio (BOG-MEW)" userId="bf9e80f5-155c-45a9-8712-0a7ce8b88136" providerId="ADAL" clId="{F73BF9EF-54DF-E645-B863-2BD22B659604}" dt="2022-08-11T15:38:18.699" v="1065"/>
      <pc:docMkLst>
        <pc:docMk/>
      </pc:docMkLst>
      <pc:sldChg chg="addSp delSp modSp mod">
        <pc:chgData name="Pena, Mauricio (BOG-MEW)" userId="bf9e80f5-155c-45a9-8712-0a7ce8b88136" providerId="ADAL" clId="{F73BF9EF-54DF-E645-B863-2BD22B659604}" dt="2022-08-11T15:37:31.717" v="1062" actId="20577"/>
        <pc:sldMkLst>
          <pc:docMk/>
          <pc:sldMk cId="701179699" sldId="257"/>
        </pc:sldMkLst>
        <pc:spChg chg="add mod">
          <ac:chgData name="Pena, Mauricio (BOG-MEW)" userId="bf9e80f5-155c-45a9-8712-0a7ce8b88136" providerId="ADAL" clId="{F73BF9EF-54DF-E645-B863-2BD22B659604}" dt="2022-08-11T15:34:44.864" v="1056" actId="767"/>
          <ac:spMkLst>
            <pc:docMk/>
            <pc:sldMk cId="701179699" sldId="257"/>
            <ac:spMk id="3" creationId="{AC7A3FAC-17B5-FE56-16BC-E86360CCE0E5}"/>
          </ac:spMkLst>
        </pc:spChg>
        <pc:spChg chg="del">
          <ac:chgData name="Pena, Mauricio (BOG-MEW)" userId="bf9e80f5-155c-45a9-8712-0a7ce8b88136" providerId="ADAL" clId="{F73BF9EF-54DF-E645-B863-2BD22B659604}" dt="2022-07-29T23:43:40.021" v="16" actId="21"/>
          <ac:spMkLst>
            <pc:docMk/>
            <pc:sldMk cId="701179699" sldId="257"/>
            <ac:spMk id="5" creationId="{00555140-1BF2-F345-9E4A-A6CC914F7890}"/>
          </ac:spMkLst>
        </pc:spChg>
        <pc:spChg chg="del">
          <ac:chgData name="Pena, Mauricio (BOG-MEW)" userId="bf9e80f5-155c-45a9-8712-0a7ce8b88136" providerId="ADAL" clId="{F73BF9EF-54DF-E645-B863-2BD22B659604}" dt="2022-07-29T23:43:40.021" v="16" actId="21"/>
          <ac:spMkLst>
            <pc:docMk/>
            <pc:sldMk cId="701179699" sldId="257"/>
            <ac:spMk id="8" creationId="{AE0E2F0A-C9C6-C240-9408-9C450CC678C8}"/>
          </ac:spMkLst>
        </pc:spChg>
        <pc:spChg chg="mod">
          <ac:chgData name="Pena, Mauricio (BOG-MEW)" userId="bf9e80f5-155c-45a9-8712-0a7ce8b88136" providerId="ADAL" clId="{F73BF9EF-54DF-E645-B863-2BD22B659604}" dt="2022-08-11T15:37:31.717" v="1062" actId="20577"/>
          <ac:spMkLst>
            <pc:docMk/>
            <pc:sldMk cId="701179699" sldId="257"/>
            <ac:spMk id="9" creationId="{13A2DB4F-FAC3-1E48-9A36-6C18215BE215}"/>
          </ac:spMkLst>
        </pc:spChg>
        <pc:spChg chg="add del mod">
          <ac:chgData name="Pena, Mauricio (BOG-MEW)" userId="bf9e80f5-155c-45a9-8712-0a7ce8b88136" providerId="ADAL" clId="{F73BF9EF-54DF-E645-B863-2BD22B659604}" dt="2022-07-29T23:44:17.761" v="36" actId="478"/>
          <ac:spMkLst>
            <pc:docMk/>
            <pc:sldMk cId="701179699" sldId="257"/>
            <ac:spMk id="10" creationId="{5AE8EA25-5346-6B47-919A-9AACB8C4C40A}"/>
          </ac:spMkLst>
        </pc:spChg>
        <pc:spChg chg="add mod">
          <ac:chgData name="Pena, Mauricio (BOG-MEW)" userId="bf9e80f5-155c-45a9-8712-0a7ce8b88136" providerId="ADAL" clId="{F73BF9EF-54DF-E645-B863-2BD22B659604}" dt="2022-07-29T23:43:41.439" v="17"/>
          <ac:spMkLst>
            <pc:docMk/>
            <pc:sldMk cId="701179699" sldId="257"/>
            <ac:spMk id="11" creationId="{32E88268-8B05-448C-64CD-DF3351D79DAA}"/>
          </ac:spMkLst>
        </pc:spChg>
        <pc:spChg chg="add mod">
          <ac:chgData name="Pena, Mauricio (BOG-MEW)" userId="bf9e80f5-155c-45a9-8712-0a7ce8b88136" providerId="ADAL" clId="{F73BF9EF-54DF-E645-B863-2BD22B659604}" dt="2022-08-01T15:20:21.822" v="379" actId="20577"/>
          <ac:spMkLst>
            <pc:docMk/>
            <pc:sldMk cId="701179699" sldId="257"/>
            <ac:spMk id="12" creationId="{47DDDA02-F30C-DD26-8497-7780C752E02C}"/>
          </ac:spMkLst>
        </pc:spChg>
        <pc:spChg chg="mod">
          <ac:chgData name="Pena, Mauricio (BOG-MEW)" userId="bf9e80f5-155c-45a9-8712-0a7ce8b88136" providerId="ADAL" clId="{F73BF9EF-54DF-E645-B863-2BD22B659604}" dt="2022-08-01T15:20:52.192" v="392" actId="20577"/>
          <ac:spMkLst>
            <pc:docMk/>
            <pc:sldMk cId="701179699" sldId="257"/>
            <ac:spMk id="14" creationId="{67E2B79B-3079-AE40-B842-03DBCD4E57D9}"/>
          </ac:spMkLst>
        </pc:spChg>
        <pc:spChg chg="mod">
          <ac:chgData name="Pena, Mauricio (BOG-MEW)" userId="bf9e80f5-155c-45a9-8712-0a7ce8b88136" providerId="ADAL" clId="{F73BF9EF-54DF-E645-B863-2BD22B659604}" dt="2022-08-01T15:21:13.731" v="398" actId="121"/>
          <ac:spMkLst>
            <pc:docMk/>
            <pc:sldMk cId="701179699" sldId="257"/>
            <ac:spMk id="15" creationId="{75BC5D77-2FE4-F24F-A782-E3D14671879A}"/>
          </ac:spMkLst>
        </pc:spChg>
        <pc:spChg chg="add del mod">
          <ac:chgData name="Pena, Mauricio (BOG-MEW)" userId="bf9e80f5-155c-45a9-8712-0a7ce8b88136" providerId="ADAL" clId="{F73BF9EF-54DF-E645-B863-2BD22B659604}" dt="2022-07-29T23:45:08.661" v="64" actId="478"/>
          <ac:spMkLst>
            <pc:docMk/>
            <pc:sldMk cId="701179699" sldId="257"/>
            <ac:spMk id="16" creationId="{CB467C70-535B-95A0-B4CE-946844529B7F}"/>
          </ac:spMkLst>
        </pc:spChg>
        <pc:spChg chg="add del mod">
          <ac:chgData name="Pena, Mauricio (BOG-MEW)" userId="bf9e80f5-155c-45a9-8712-0a7ce8b88136" providerId="ADAL" clId="{F73BF9EF-54DF-E645-B863-2BD22B659604}" dt="2022-07-29T23:44:53.462" v="58" actId="478"/>
          <ac:spMkLst>
            <pc:docMk/>
            <pc:sldMk cId="701179699" sldId="257"/>
            <ac:spMk id="17" creationId="{0F9CD030-2ED0-FE63-1F43-B0480B61E86B}"/>
          </ac:spMkLst>
        </pc:spChg>
        <pc:spChg chg="add mod">
          <ac:chgData name="Pena, Mauricio (BOG-MEW)" userId="bf9e80f5-155c-45a9-8712-0a7ce8b88136" providerId="ADAL" clId="{F73BF9EF-54DF-E645-B863-2BD22B659604}" dt="2022-08-01T15:01:17.973" v="319" actId="20577"/>
          <ac:spMkLst>
            <pc:docMk/>
            <pc:sldMk cId="701179699" sldId="257"/>
            <ac:spMk id="18" creationId="{4D6921D3-EF01-5A7A-C978-B1B18CD1A39B}"/>
          </ac:spMkLst>
        </pc:spChg>
        <pc:spChg chg="add del mod">
          <ac:chgData name="Pena, Mauricio (BOG-MEW)" userId="bf9e80f5-155c-45a9-8712-0a7ce8b88136" providerId="ADAL" clId="{F73BF9EF-54DF-E645-B863-2BD22B659604}" dt="2022-07-31T06:18:56.868" v="236" actId="767"/>
          <ac:spMkLst>
            <pc:docMk/>
            <pc:sldMk cId="701179699" sldId="257"/>
            <ac:spMk id="29" creationId="{20797C3F-668D-F29E-6B8B-592F5D31719C}"/>
          </ac:spMkLst>
        </pc:spChg>
        <pc:picChg chg="add mod modCrop">
          <ac:chgData name="Pena, Mauricio (BOG-MEW)" userId="bf9e80f5-155c-45a9-8712-0a7ce8b88136" providerId="ADAL" clId="{F73BF9EF-54DF-E645-B863-2BD22B659604}" dt="2022-08-11T15:34:15.169" v="1055" actId="167"/>
          <ac:picMkLst>
            <pc:docMk/>
            <pc:sldMk cId="701179699" sldId="257"/>
            <ac:picMk id="2" creationId="{06CD90AB-8145-FC93-9A01-E0AECAE4C974}"/>
          </ac:picMkLst>
        </pc:picChg>
        <pc:picChg chg="add del mod">
          <ac:chgData name="Pena, Mauricio (BOG-MEW)" userId="bf9e80f5-155c-45a9-8712-0a7ce8b88136" providerId="ADAL" clId="{F73BF9EF-54DF-E645-B863-2BD22B659604}" dt="2022-07-29T23:53:23.555" v="133" actId="478"/>
          <ac:picMkLst>
            <pc:docMk/>
            <pc:sldMk cId="701179699" sldId="257"/>
            <ac:picMk id="3" creationId="{75A8A55F-63F5-F55C-8F52-332F1D2404FA}"/>
          </ac:picMkLst>
        </pc:picChg>
        <pc:picChg chg="add del mod">
          <ac:chgData name="Pena, Mauricio (BOG-MEW)" userId="bf9e80f5-155c-45a9-8712-0a7ce8b88136" providerId="ADAL" clId="{F73BF9EF-54DF-E645-B863-2BD22B659604}" dt="2022-08-01T15:19:54.128" v="370" actId="478"/>
          <ac:picMkLst>
            <pc:docMk/>
            <pc:sldMk cId="701179699" sldId="257"/>
            <ac:picMk id="3" creationId="{ACDB3AB4-3F35-11B7-5098-0DB971812977}"/>
          </ac:picMkLst>
        </pc:picChg>
        <pc:picChg chg="del">
          <ac:chgData name="Pena, Mauricio (BOG-MEW)" userId="bf9e80f5-155c-45a9-8712-0a7ce8b88136" providerId="ADAL" clId="{F73BF9EF-54DF-E645-B863-2BD22B659604}" dt="2022-07-29T23:44:33.603" v="46" actId="478"/>
          <ac:picMkLst>
            <pc:docMk/>
            <pc:sldMk cId="701179699" sldId="257"/>
            <ac:picMk id="4" creationId="{7B4964A4-170C-2C4A-B3B6-31A663435FDF}"/>
          </ac:picMkLst>
        </pc:picChg>
        <pc:picChg chg="add del mod modCrop">
          <ac:chgData name="Pena, Mauricio (BOG-MEW)" userId="bf9e80f5-155c-45a9-8712-0a7ce8b88136" providerId="ADAL" clId="{F73BF9EF-54DF-E645-B863-2BD22B659604}" dt="2022-08-01T15:17:43.453" v="368" actId="478"/>
          <ac:picMkLst>
            <pc:docMk/>
            <pc:sldMk cId="701179699" sldId="257"/>
            <ac:picMk id="5" creationId="{2338A702-1EC6-4455-B5ED-A52CA7A85EC8}"/>
          </ac:picMkLst>
        </pc:picChg>
        <pc:picChg chg="add mod">
          <ac:chgData name="Pena, Mauricio (BOG-MEW)" userId="bf9e80f5-155c-45a9-8712-0a7ce8b88136" providerId="ADAL" clId="{F73BF9EF-54DF-E645-B863-2BD22B659604}" dt="2022-08-01T15:20:55.835" v="395" actId="14100"/>
          <ac:picMkLst>
            <pc:docMk/>
            <pc:sldMk cId="701179699" sldId="257"/>
            <ac:picMk id="10" creationId="{E95C70C3-A7AD-DD84-C936-63265846D345}"/>
          </ac:picMkLst>
        </pc:picChg>
        <pc:picChg chg="del">
          <ac:chgData name="Pena, Mauricio (BOG-MEW)" userId="bf9e80f5-155c-45a9-8712-0a7ce8b88136" providerId="ADAL" clId="{F73BF9EF-54DF-E645-B863-2BD22B659604}" dt="2022-07-29T23:44:35.635" v="47" actId="478"/>
          <ac:picMkLst>
            <pc:docMk/>
            <pc:sldMk cId="701179699" sldId="257"/>
            <ac:picMk id="13" creationId="{9033489C-1934-A84F-BC65-27F7A88CE5EE}"/>
          </ac:picMkLst>
        </pc:picChg>
        <pc:picChg chg="add del mod modCrop">
          <ac:chgData name="Pena, Mauricio (BOG-MEW)" userId="bf9e80f5-155c-45a9-8712-0a7ce8b88136" providerId="ADAL" clId="{F73BF9EF-54DF-E645-B863-2BD22B659604}" dt="2022-08-11T14:49:36.850" v="1028" actId="478"/>
          <ac:picMkLst>
            <pc:docMk/>
            <pc:sldMk cId="701179699" sldId="257"/>
            <ac:picMk id="16" creationId="{CB7A3467-8D55-74DE-AA3E-9ECD8C1FF68A}"/>
          </ac:picMkLst>
        </pc:picChg>
        <pc:picChg chg="add del mod">
          <ac:chgData name="Pena, Mauricio (BOG-MEW)" userId="bf9e80f5-155c-45a9-8712-0a7ce8b88136" providerId="ADAL" clId="{F73BF9EF-54DF-E645-B863-2BD22B659604}" dt="2022-07-29T23:57:44.538" v="188" actId="478"/>
          <ac:picMkLst>
            <pc:docMk/>
            <pc:sldMk cId="701179699" sldId="257"/>
            <ac:picMk id="20" creationId="{2177AB5B-DE49-04D1-0934-8FEBB23C5DAE}"/>
          </ac:picMkLst>
        </pc:picChg>
        <pc:picChg chg="add del mod">
          <ac:chgData name="Pena, Mauricio (BOG-MEW)" userId="bf9e80f5-155c-45a9-8712-0a7ce8b88136" providerId="ADAL" clId="{F73BF9EF-54DF-E645-B863-2BD22B659604}" dt="2022-07-29T23:56:37.095" v="163" actId="478"/>
          <ac:picMkLst>
            <pc:docMk/>
            <pc:sldMk cId="701179699" sldId="257"/>
            <ac:picMk id="22" creationId="{3AD25D31-D3F0-6B71-773D-91C71CBEF99F}"/>
          </ac:picMkLst>
        </pc:picChg>
        <pc:picChg chg="add del mod">
          <ac:chgData name="Pena, Mauricio (BOG-MEW)" userId="bf9e80f5-155c-45a9-8712-0a7ce8b88136" providerId="ADAL" clId="{F73BF9EF-54DF-E645-B863-2BD22B659604}" dt="2022-08-01T14:57:28.826" v="264" actId="478"/>
          <ac:picMkLst>
            <pc:docMk/>
            <pc:sldMk cId="701179699" sldId="257"/>
            <ac:picMk id="24" creationId="{BD687D72-8990-4270-6BBE-F7A9A7FF28A7}"/>
          </ac:picMkLst>
        </pc:picChg>
        <pc:picChg chg="add del mod">
          <ac:chgData name="Pena, Mauricio (BOG-MEW)" userId="bf9e80f5-155c-45a9-8712-0a7ce8b88136" providerId="ADAL" clId="{F73BF9EF-54DF-E645-B863-2BD22B659604}" dt="2022-08-01T15:00:45.264" v="268" actId="478"/>
          <ac:picMkLst>
            <pc:docMk/>
            <pc:sldMk cId="701179699" sldId="257"/>
            <ac:picMk id="26" creationId="{16FFA77F-00C4-8959-D1A3-62C55DA727FF}"/>
          </ac:picMkLst>
        </pc:picChg>
        <pc:picChg chg="add del mod">
          <ac:chgData name="Pena, Mauricio (BOG-MEW)" userId="bf9e80f5-155c-45a9-8712-0a7ce8b88136" providerId="ADAL" clId="{F73BF9EF-54DF-E645-B863-2BD22B659604}" dt="2022-07-31T06:18:53.786" v="232"/>
          <ac:picMkLst>
            <pc:docMk/>
            <pc:sldMk cId="701179699" sldId="257"/>
            <ac:picMk id="28" creationId="{49A26B9D-438F-A8C4-3197-40FBE70E4B00}"/>
          </ac:picMkLst>
        </pc:picChg>
        <pc:picChg chg="add del mod">
          <ac:chgData name="Pena, Mauricio (BOG-MEW)" userId="bf9e80f5-155c-45a9-8712-0a7ce8b88136" providerId="ADAL" clId="{F73BF9EF-54DF-E645-B863-2BD22B659604}" dt="2022-08-01T14:57:26.105" v="263" actId="478"/>
          <ac:picMkLst>
            <pc:docMk/>
            <pc:sldMk cId="701179699" sldId="257"/>
            <ac:picMk id="1026" creationId="{6B468E51-5473-F6EC-FD51-36CBAB609C08}"/>
          </ac:picMkLst>
        </pc:picChg>
        <pc:picChg chg="del mod">
          <ac:chgData name="Pena, Mauricio (BOG-MEW)" userId="bf9e80f5-155c-45a9-8712-0a7ce8b88136" providerId="ADAL" clId="{F73BF9EF-54DF-E645-B863-2BD22B659604}" dt="2022-07-29T23:53:26.649" v="136" actId="478"/>
          <ac:picMkLst>
            <pc:docMk/>
            <pc:sldMk cId="701179699" sldId="257"/>
            <ac:picMk id="1026" creationId="{7D601D60-E3D7-2848-973D-4E31ADACD880}"/>
          </ac:picMkLst>
        </pc:picChg>
      </pc:sldChg>
      <pc:sldChg chg="addSp delSp modSp mod">
        <pc:chgData name="Pena, Mauricio (BOG-MEW)" userId="bf9e80f5-155c-45a9-8712-0a7ce8b88136" providerId="ADAL" clId="{F73BF9EF-54DF-E645-B863-2BD22B659604}" dt="2022-08-04T14:30:48.076" v="1025" actId="20577"/>
        <pc:sldMkLst>
          <pc:docMk/>
          <pc:sldMk cId="2426495605" sldId="258"/>
        </pc:sldMkLst>
        <pc:spChg chg="add del mod">
          <ac:chgData name="Pena, Mauricio (BOG-MEW)" userId="bf9e80f5-155c-45a9-8712-0a7ce8b88136" providerId="ADAL" clId="{F73BF9EF-54DF-E645-B863-2BD22B659604}" dt="2022-08-01T14:56:14.237" v="252" actId="478"/>
          <ac:spMkLst>
            <pc:docMk/>
            <pc:sldMk cId="2426495605" sldId="258"/>
            <ac:spMk id="2" creationId="{EC252981-38F9-4D36-3E75-02315FA0CED8}"/>
          </ac:spMkLst>
        </pc:spChg>
        <pc:spChg chg="mod">
          <ac:chgData name="Pena, Mauricio (BOG-MEW)" userId="bf9e80f5-155c-45a9-8712-0a7ce8b88136" providerId="ADAL" clId="{F73BF9EF-54DF-E645-B863-2BD22B659604}" dt="2022-08-01T19:37:03.982" v="487" actId="20577"/>
          <ac:spMkLst>
            <pc:docMk/>
            <pc:sldMk cId="2426495605" sldId="258"/>
            <ac:spMk id="3" creationId="{4D1ACA52-1184-7E43-A6AF-F8D09D3D5A20}"/>
          </ac:spMkLst>
        </pc:spChg>
        <pc:spChg chg="add mod">
          <ac:chgData name="Pena, Mauricio (BOG-MEW)" userId="bf9e80f5-155c-45a9-8712-0a7ce8b88136" providerId="ADAL" clId="{F73BF9EF-54DF-E645-B863-2BD22B659604}" dt="2022-08-01T19:42:15.207" v="988" actId="1076"/>
          <ac:spMkLst>
            <pc:docMk/>
            <pc:sldMk cId="2426495605" sldId="258"/>
            <ac:spMk id="4" creationId="{AFC5AECE-8807-E20F-1DF0-5092AC23E1B3}"/>
          </ac:spMkLst>
        </pc:spChg>
        <pc:spChg chg="mod">
          <ac:chgData name="Pena, Mauricio (BOG-MEW)" userId="bf9e80f5-155c-45a9-8712-0a7ce8b88136" providerId="ADAL" clId="{F73BF9EF-54DF-E645-B863-2BD22B659604}" dt="2022-08-01T19:37:06.758" v="488" actId="1076"/>
          <ac:spMkLst>
            <pc:docMk/>
            <pc:sldMk cId="2426495605" sldId="258"/>
            <ac:spMk id="8" creationId="{8F0F8256-F5E3-EF40-B75A-715782DC98DD}"/>
          </ac:spMkLst>
        </pc:spChg>
        <pc:spChg chg="mod">
          <ac:chgData name="Pena, Mauricio (BOG-MEW)" userId="bf9e80f5-155c-45a9-8712-0a7ce8b88136" providerId="ADAL" clId="{F73BF9EF-54DF-E645-B863-2BD22B659604}" dt="2022-08-01T19:37:10.432" v="490" actId="1076"/>
          <ac:spMkLst>
            <pc:docMk/>
            <pc:sldMk cId="2426495605" sldId="258"/>
            <ac:spMk id="9" creationId="{7F5DBDC8-AED1-6543-91A8-BBD33C4D1D43}"/>
          </ac:spMkLst>
        </pc:spChg>
        <pc:spChg chg="mod">
          <ac:chgData name="Pena, Mauricio (BOG-MEW)" userId="bf9e80f5-155c-45a9-8712-0a7ce8b88136" providerId="ADAL" clId="{F73BF9EF-54DF-E645-B863-2BD22B659604}" dt="2022-08-01T19:37:44.409" v="530" actId="20577"/>
          <ac:spMkLst>
            <pc:docMk/>
            <pc:sldMk cId="2426495605" sldId="258"/>
            <ac:spMk id="11" creationId="{A284ADEC-968B-8247-A172-C6C50355ADCD}"/>
          </ac:spMkLst>
        </pc:spChg>
        <pc:spChg chg="mod">
          <ac:chgData name="Pena, Mauricio (BOG-MEW)" userId="bf9e80f5-155c-45a9-8712-0a7ce8b88136" providerId="ADAL" clId="{F73BF9EF-54DF-E645-B863-2BD22B659604}" dt="2022-08-01T19:37:08.555" v="489" actId="1076"/>
          <ac:spMkLst>
            <pc:docMk/>
            <pc:sldMk cId="2426495605" sldId="258"/>
            <ac:spMk id="12" creationId="{45386588-58F0-F64A-9052-3B3C7924745B}"/>
          </ac:spMkLst>
        </pc:spChg>
        <pc:spChg chg="mod">
          <ac:chgData name="Pena, Mauricio (BOG-MEW)" userId="bf9e80f5-155c-45a9-8712-0a7ce8b88136" providerId="ADAL" clId="{F73BF9EF-54DF-E645-B863-2BD22B659604}" dt="2022-08-01T19:42:11.688" v="985" actId="1076"/>
          <ac:spMkLst>
            <pc:docMk/>
            <pc:sldMk cId="2426495605" sldId="258"/>
            <ac:spMk id="13" creationId="{76FA4023-AF68-D642-8D6F-F9C36B0A1FD1}"/>
          </ac:spMkLst>
        </pc:spChg>
        <pc:spChg chg="add del mod">
          <ac:chgData name="Pena, Mauricio (BOG-MEW)" userId="bf9e80f5-155c-45a9-8712-0a7ce8b88136" providerId="ADAL" clId="{F73BF9EF-54DF-E645-B863-2BD22B659604}" dt="2022-08-01T19:42:34.833" v="1004" actId="20577"/>
          <ac:spMkLst>
            <pc:docMk/>
            <pc:sldMk cId="2426495605" sldId="258"/>
            <ac:spMk id="14" creationId="{DF9F8A26-D3E2-BA49-AD5C-0949656416CB}"/>
          </ac:spMkLst>
        </pc:spChg>
        <pc:spChg chg="add mod">
          <ac:chgData name="Pena, Mauricio (BOG-MEW)" userId="bf9e80f5-155c-45a9-8712-0a7ce8b88136" providerId="ADAL" clId="{F73BF9EF-54DF-E645-B863-2BD22B659604}" dt="2022-08-04T14:30:48.076" v="1025" actId="20577"/>
          <ac:spMkLst>
            <pc:docMk/>
            <pc:sldMk cId="2426495605" sldId="258"/>
            <ac:spMk id="15" creationId="{06662027-EBCC-5736-4372-F2D74041D652}"/>
          </ac:spMkLst>
        </pc:spChg>
        <pc:spChg chg="mod">
          <ac:chgData name="Pena, Mauricio (BOG-MEW)" userId="bf9e80f5-155c-45a9-8712-0a7ce8b88136" providerId="ADAL" clId="{F73BF9EF-54DF-E645-B863-2BD22B659604}" dt="2022-08-01T19:42:46.320" v="1009" actId="1076"/>
          <ac:spMkLst>
            <pc:docMk/>
            <pc:sldMk cId="2426495605" sldId="258"/>
            <ac:spMk id="17" creationId="{58E05A84-F862-3846-8ECD-297B58989F16}"/>
          </ac:spMkLst>
        </pc:spChg>
        <pc:spChg chg="mod">
          <ac:chgData name="Pena, Mauricio (BOG-MEW)" userId="bf9e80f5-155c-45a9-8712-0a7ce8b88136" providerId="ADAL" clId="{F73BF9EF-54DF-E645-B863-2BD22B659604}" dt="2022-08-01T14:56:09.136" v="250" actId="20577"/>
          <ac:spMkLst>
            <pc:docMk/>
            <pc:sldMk cId="2426495605" sldId="258"/>
            <ac:spMk id="18" creationId="{AB9AD41C-9AED-D542-9CC8-F95F38DBF579}"/>
          </ac:spMkLst>
        </pc:spChg>
        <pc:spChg chg="add del">
          <ac:chgData name="Pena, Mauricio (BOG-MEW)" userId="bf9e80f5-155c-45a9-8712-0a7ce8b88136" providerId="ADAL" clId="{F73BF9EF-54DF-E645-B863-2BD22B659604}" dt="2022-08-01T14:56:08.774" v="248" actId="478"/>
          <ac:spMkLst>
            <pc:docMk/>
            <pc:sldMk cId="2426495605" sldId="258"/>
            <ac:spMk id="19" creationId="{71D5B47F-6B8F-E44B-BCC0-F3A0F4DB0DDE}"/>
          </ac:spMkLst>
        </pc:spChg>
        <pc:spChg chg="mod">
          <ac:chgData name="Pena, Mauricio (BOG-MEW)" userId="bf9e80f5-155c-45a9-8712-0a7ce8b88136" providerId="ADAL" clId="{F73BF9EF-54DF-E645-B863-2BD22B659604}" dt="2022-08-01T19:41:49.678" v="972" actId="20577"/>
          <ac:spMkLst>
            <pc:docMk/>
            <pc:sldMk cId="2426495605" sldId="258"/>
            <ac:spMk id="21" creationId="{FDA6C03C-0C2D-CE4A-AA43-4106E2B24767}"/>
          </ac:spMkLst>
        </pc:spChg>
        <pc:picChg chg="mod">
          <ac:chgData name="Pena, Mauricio (BOG-MEW)" userId="bf9e80f5-155c-45a9-8712-0a7ce8b88136" providerId="ADAL" clId="{F73BF9EF-54DF-E645-B863-2BD22B659604}" dt="2022-08-01T19:35:50.254" v="428" actId="1076"/>
          <ac:picMkLst>
            <pc:docMk/>
            <pc:sldMk cId="2426495605" sldId="258"/>
            <ac:picMk id="5" creationId="{9496D0D7-F5D9-9B41-817B-6FF4271F6FFD}"/>
          </ac:picMkLst>
        </pc:picChg>
        <pc:picChg chg="mod">
          <ac:chgData name="Pena, Mauricio (BOG-MEW)" userId="bf9e80f5-155c-45a9-8712-0a7ce8b88136" providerId="ADAL" clId="{F73BF9EF-54DF-E645-B863-2BD22B659604}" dt="2022-08-01T19:36:30.170" v="485" actId="1076"/>
          <ac:picMkLst>
            <pc:docMk/>
            <pc:sldMk cId="2426495605" sldId="258"/>
            <ac:picMk id="7" creationId="{651C31B3-BFE2-E142-ADB1-CA8C97E2C308}"/>
          </ac:picMkLst>
        </pc:picChg>
        <pc:picChg chg="mod">
          <ac:chgData name="Pena, Mauricio (BOG-MEW)" userId="bf9e80f5-155c-45a9-8712-0a7ce8b88136" providerId="ADAL" clId="{F73BF9EF-54DF-E645-B863-2BD22B659604}" dt="2022-08-01T19:35:51.693" v="429" actId="1076"/>
          <ac:picMkLst>
            <pc:docMk/>
            <pc:sldMk cId="2426495605" sldId="258"/>
            <ac:picMk id="23" creationId="{990302E4-7E45-C84E-B285-7DB988074557}"/>
          </ac:picMkLst>
        </pc:picChg>
      </pc:sldChg>
      <pc:sldChg chg="add del">
        <pc:chgData name="Pena, Mauricio (BOG-MEW)" userId="bf9e80f5-155c-45a9-8712-0a7ce8b88136" providerId="ADAL" clId="{F73BF9EF-54DF-E645-B863-2BD22B659604}" dt="2022-08-01T19:43:16.619" v="1010" actId="2696"/>
        <pc:sldMkLst>
          <pc:docMk/>
          <pc:sldMk cId="873499293" sldId="259"/>
        </pc:sldMkLst>
      </pc:sldChg>
      <pc:sldMasterChg chg="modSldLayout">
        <pc:chgData name="Pena, Mauricio (BOG-MEW)" userId="bf9e80f5-155c-45a9-8712-0a7ce8b88136" providerId="ADAL" clId="{F73BF9EF-54DF-E645-B863-2BD22B659604}" dt="2022-08-11T15:38:18.699" v="1065"/>
        <pc:sldMasterMkLst>
          <pc:docMk/>
          <pc:sldMasterMk cId="3610898521" sldId="2147483660"/>
        </pc:sldMasterMkLst>
        <pc:sldLayoutChg chg="addSp delSp modSp mod">
          <pc:chgData name="Pena, Mauricio (BOG-MEW)" userId="bf9e80f5-155c-45a9-8712-0a7ce8b88136" providerId="ADAL" clId="{F73BF9EF-54DF-E645-B863-2BD22B659604}" dt="2022-08-11T15:38:18.699" v="1065"/>
          <pc:sldLayoutMkLst>
            <pc:docMk/>
            <pc:sldMasterMk cId="3610898521" sldId="2147483660"/>
            <pc:sldLayoutMk cId="4039462812" sldId="2147483661"/>
          </pc:sldLayoutMkLst>
          <pc:spChg chg="add del mod">
            <ac:chgData name="Pena, Mauricio (BOG-MEW)" userId="bf9e80f5-155c-45a9-8712-0a7ce8b88136" providerId="ADAL" clId="{F73BF9EF-54DF-E645-B863-2BD22B659604}" dt="2022-08-11T15:38:18.699" v="1065"/>
            <ac:spMkLst>
              <pc:docMk/>
              <pc:sldMasterMk cId="3610898521" sldId="2147483660"/>
              <pc:sldLayoutMk cId="4039462812" sldId="2147483661"/>
              <ac:spMk id="2" creationId="{BF1563BD-0E1F-1B6B-168F-EABBE1175CB0}"/>
            </ac:spMkLst>
          </pc:spChg>
        </pc:sldLayoutChg>
      </pc:sldMasterChg>
    </pc:docChg>
  </pc:docChgLst>
  <pc:docChgLst>
    <pc:chgData name="Pena, Mauricio (BOG-MEW)" userId="bf9e80f5-155c-45a9-8712-0a7ce8b88136" providerId="ADAL" clId="{3CB56502-7A0D-EB4C-B5A2-C663C9D2316B}"/>
    <pc:docChg chg="undo custSel modSld">
      <pc:chgData name="Pena, Mauricio (BOG-MEW)" userId="bf9e80f5-155c-45a9-8712-0a7ce8b88136" providerId="ADAL" clId="{3CB56502-7A0D-EB4C-B5A2-C663C9D2316B}" dt="2022-04-11T19:18:49.823" v="1129" actId="207"/>
      <pc:docMkLst>
        <pc:docMk/>
      </pc:docMkLst>
      <pc:sldChg chg="addSp delSp modSp mod">
        <pc:chgData name="Pena, Mauricio (BOG-MEW)" userId="bf9e80f5-155c-45a9-8712-0a7ce8b88136" providerId="ADAL" clId="{3CB56502-7A0D-EB4C-B5A2-C663C9D2316B}" dt="2022-04-11T19:16:12.040" v="995"/>
        <pc:sldMkLst>
          <pc:docMk/>
          <pc:sldMk cId="701179699" sldId="257"/>
        </pc:sldMkLst>
        <pc:picChg chg="del">
          <ac:chgData name="Pena, Mauricio (BOG-MEW)" userId="bf9e80f5-155c-45a9-8712-0a7ce8b88136" providerId="ADAL" clId="{3CB56502-7A0D-EB4C-B5A2-C663C9D2316B}" dt="2022-04-11T19:02:02.692" v="78" actId="478"/>
          <ac:picMkLst>
            <pc:docMk/>
            <pc:sldMk cId="701179699" sldId="257"/>
            <ac:picMk id="3" creationId="{4EDA0318-E94B-4E42-BAB1-1688D85FC2A2}"/>
          </ac:picMkLst>
        </pc:picChg>
        <pc:picChg chg="add mod">
          <ac:chgData name="Pena, Mauricio (BOG-MEW)" userId="bf9e80f5-155c-45a9-8712-0a7ce8b88136" providerId="ADAL" clId="{3CB56502-7A0D-EB4C-B5A2-C663C9D2316B}" dt="2022-04-11T19:16:12.040" v="995"/>
          <ac:picMkLst>
            <pc:docMk/>
            <pc:sldMk cId="701179699" sldId="257"/>
            <ac:picMk id="4" creationId="{7B4964A4-170C-2C4A-B3B6-31A663435FDF}"/>
          </ac:picMkLst>
        </pc:picChg>
        <pc:picChg chg="add mod">
          <ac:chgData name="Pena, Mauricio (BOG-MEW)" userId="bf9e80f5-155c-45a9-8712-0a7ce8b88136" providerId="ADAL" clId="{3CB56502-7A0D-EB4C-B5A2-C663C9D2316B}" dt="2022-04-11T19:02:01.289" v="77" actId="167"/>
          <ac:picMkLst>
            <pc:docMk/>
            <pc:sldMk cId="701179699" sldId="257"/>
            <ac:picMk id="1026" creationId="{7D601D60-E3D7-2848-973D-4E31ADACD880}"/>
          </ac:picMkLst>
        </pc:picChg>
      </pc:sldChg>
      <pc:sldChg chg="addSp delSp modSp mod setBg">
        <pc:chgData name="Pena, Mauricio (BOG-MEW)" userId="bf9e80f5-155c-45a9-8712-0a7ce8b88136" providerId="ADAL" clId="{3CB56502-7A0D-EB4C-B5A2-C663C9D2316B}" dt="2022-04-11T19:18:49.823" v="1129" actId="207"/>
        <pc:sldMkLst>
          <pc:docMk/>
          <pc:sldMk cId="2426495605" sldId="258"/>
        </pc:sldMkLst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3" creationId="{4D1ACA52-1184-7E43-A6AF-F8D09D3D5A20}"/>
          </ac:spMkLst>
        </pc:spChg>
        <pc:spChg chg="del mod">
          <ac:chgData name="Pena, Mauricio (BOG-MEW)" userId="bf9e80f5-155c-45a9-8712-0a7ce8b88136" providerId="ADAL" clId="{3CB56502-7A0D-EB4C-B5A2-C663C9D2316B}" dt="2022-04-11T19:18:06.562" v="1088" actId="21"/>
          <ac:spMkLst>
            <pc:docMk/>
            <pc:sldMk cId="2426495605" sldId="258"/>
            <ac:spMk id="4" creationId="{0135F8C9-28EB-BC4C-A18C-EBD085F8AEA2}"/>
          </ac:spMkLst>
        </pc:spChg>
        <pc:spChg chg="add mod">
          <ac:chgData name="Pena, Mauricio (BOG-MEW)" userId="bf9e80f5-155c-45a9-8712-0a7ce8b88136" providerId="ADAL" clId="{3CB56502-7A0D-EB4C-B5A2-C663C9D2316B}" dt="2022-04-11T19:18:13.343" v="1092" actId="207"/>
          <ac:spMkLst>
            <pc:docMk/>
            <pc:sldMk cId="2426495605" sldId="258"/>
            <ac:spMk id="6" creationId="{0B45E162-C6ED-7745-A8C1-A7B554D45EC2}"/>
          </ac:spMkLst>
        </pc:spChg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8" creationId="{8F0F8256-F5E3-EF40-B75A-715782DC98DD}"/>
          </ac:spMkLst>
        </pc:spChg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9" creationId="{7F5DBDC8-AED1-6543-91A8-BBD33C4D1D43}"/>
          </ac:spMkLst>
        </pc:spChg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10" creationId="{75A4784B-2697-4D4C-9006-A46933330D93}"/>
          </ac:spMkLst>
        </pc:spChg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11" creationId="{A284ADEC-968B-8247-A172-C6C50355ADCD}"/>
          </ac:spMkLst>
        </pc:spChg>
        <pc:spChg chg="mod">
          <ac:chgData name="Pena, Mauricio (BOG-MEW)" userId="bf9e80f5-155c-45a9-8712-0a7ce8b88136" providerId="ADAL" clId="{3CB56502-7A0D-EB4C-B5A2-C663C9D2316B}" dt="2022-04-11T19:18:24.220" v="1103" actId="1035"/>
          <ac:spMkLst>
            <pc:docMk/>
            <pc:sldMk cId="2426495605" sldId="258"/>
            <ac:spMk id="12" creationId="{45386588-58F0-F64A-9052-3B3C7924745B}"/>
          </ac:spMkLst>
        </pc:spChg>
        <pc:spChg chg="add mod">
          <ac:chgData name="Pena, Mauricio (BOG-MEW)" userId="bf9e80f5-155c-45a9-8712-0a7ce8b88136" providerId="ADAL" clId="{3CB56502-7A0D-EB4C-B5A2-C663C9D2316B}" dt="2022-04-11T19:18:39.108" v="1125" actId="14100"/>
          <ac:spMkLst>
            <pc:docMk/>
            <pc:sldMk cId="2426495605" sldId="258"/>
            <ac:spMk id="13" creationId="{76FA4023-AF68-D642-8D6F-F9C36B0A1FD1}"/>
          </ac:spMkLst>
        </pc:spChg>
        <pc:spChg chg="add mod">
          <ac:chgData name="Pena, Mauricio (BOG-MEW)" userId="bf9e80f5-155c-45a9-8712-0a7ce8b88136" providerId="ADAL" clId="{3CB56502-7A0D-EB4C-B5A2-C663C9D2316B}" dt="2022-04-11T19:18:36.053" v="1123" actId="1035"/>
          <ac:spMkLst>
            <pc:docMk/>
            <pc:sldMk cId="2426495605" sldId="258"/>
            <ac:spMk id="14" creationId="{DF9F8A26-D3E2-BA49-AD5C-0949656416CB}"/>
          </ac:spMkLst>
        </pc:spChg>
        <pc:spChg chg="add del mod">
          <ac:chgData name="Pena, Mauricio (BOG-MEW)" userId="bf9e80f5-155c-45a9-8712-0a7ce8b88136" providerId="ADAL" clId="{3CB56502-7A0D-EB4C-B5A2-C663C9D2316B}" dt="2022-04-11T19:12:02.084" v="779" actId="478"/>
          <ac:spMkLst>
            <pc:docMk/>
            <pc:sldMk cId="2426495605" sldId="258"/>
            <ac:spMk id="15" creationId="{4751F1F6-1C59-CD4B-B6B4-8FCC7582B076}"/>
          </ac:spMkLst>
        </pc:spChg>
        <pc:spChg chg="add del mod">
          <ac:chgData name="Pena, Mauricio (BOG-MEW)" userId="bf9e80f5-155c-45a9-8712-0a7ce8b88136" providerId="ADAL" clId="{3CB56502-7A0D-EB4C-B5A2-C663C9D2316B}" dt="2022-04-11T19:12:03.863" v="781"/>
          <ac:spMkLst>
            <pc:docMk/>
            <pc:sldMk cId="2426495605" sldId="258"/>
            <ac:spMk id="16" creationId="{8B31B2B1-B6A4-E745-96BD-36ADEDCD4918}"/>
          </ac:spMkLst>
        </pc:spChg>
        <pc:spChg chg="add mod">
          <ac:chgData name="Pena, Mauricio (BOG-MEW)" userId="bf9e80f5-155c-45a9-8712-0a7ce8b88136" providerId="ADAL" clId="{3CB56502-7A0D-EB4C-B5A2-C663C9D2316B}" dt="2022-04-11T19:14:59.102" v="982" actId="1036"/>
          <ac:spMkLst>
            <pc:docMk/>
            <pc:sldMk cId="2426495605" sldId="258"/>
            <ac:spMk id="17" creationId="{58E05A84-F862-3846-8ECD-297B58989F16}"/>
          </ac:spMkLst>
        </pc:spChg>
        <pc:spChg chg="add mod">
          <ac:chgData name="Pena, Mauricio (BOG-MEW)" userId="bf9e80f5-155c-45a9-8712-0a7ce8b88136" providerId="ADAL" clId="{3CB56502-7A0D-EB4C-B5A2-C663C9D2316B}" dt="2022-04-11T19:14:59.102" v="982" actId="1036"/>
          <ac:spMkLst>
            <pc:docMk/>
            <pc:sldMk cId="2426495605" sldId="258"/>
            <ac:spMk id="18" creationId="{AB9AD41C-9AED-D542-9CC8-F95F38DBF579}"/>
          </ac:spMkLst>
        </pc:spChg>
        <pc:spChg chg="add mod">
          <ac:chgData name="Pena, Mauricio (BOG-MEW)" userId="bf9e80f5-155c-45a9-8712-0a7ce8b88136" providerId="ADAL" clId="{3CB56502-7A0D-EB4C-B5A2-C663C9D2316B}" dt="2022-04-11T19:14:52.353" v="967" actId="1076"/>
          <ac:spMkLst>
            <pc:docMk/>
            <pc:sldMk cId="2426495605" sldId="258"/>
            <ac:spMk id="19" creationId="{71D5B47F-6B8F-E44B-BCC0-F3A0F4DB0DDE}"/>
          </ac:spMkLst>
        </pc:spChg>
        <pc:spChg chg="add mod">
          <ac:chgData name="Pena, Mauricio (BOG-MEW)" userId="bf9e80f5-155c-45a9-8712-0a7ce8b88136" providerId="ADAL" clId="{3CB56502-7A0D-EB4C-B5A2-C663C9D2316B}" dt="2022-04-11T19:18:32.951" v="1114" actId="1076"/>
          <ac:spMkLst>
            <pc:docMk/>
            <pc:sldMk cId="2426495605" sldId="258"/>
            <ac:spMk id="21" creationId="{FDA6C03C-0C2D-CE4A-AA43-4106E2B24767}"/>
          </ac:spMkLst>
        </pc:spChg>
        <pc:spChg chg="add mod">
          <ac:chgData name="Pena, Mauricio (BOG-MEW)" userId="bf9e80f5-155c-45a9-8712-0a7ce8b88136" providerId="ADAL" clId="{3CB56502-7A0D-EB4C-B5A2-C663C9D2316B}" dt="2022-04-11T19:18:17.837" v="1095" actId="404"/>
          <ac:spMkLst>
            <pc:docMk/>
            <pc:sldMk cId="2426495605" sldId="258"/>
            <ac:spMk id="24" creationId="{BF9D69F0-FFB9-5C4F-982C-33867F401BD1}"/>
          </ac:spMkLst>
        </pc:spChg>
        <pc:spChg chg="add mod">
          <ac:chgData name="Pena, Mauricio (BOG-MEW)" userId="bf9e80f5-155c-45a9-8712-0a7ce8b88136" providerId="ADAL" clId="{3CB56502-7A0D-EB4C-B5A2-C663C9D2316B}" dt="2022-04-11T19:18:49.823" v="1129" actId="207"/>
          <ac:spMkLst>
            <pc:docMk/>
            <pc:sldMk cId="2426495605" sldId="258"/>
            <ac:spMk id="25" creationId="{D30F19B8-9657-DF40-97C7-9EB51D3BC2F3}"/>
          </ac:spMkLst>
        </pc:spChg>
        <pc:picChg chg="add mod">
          <ac:chgData name="Pena, Mauricio (BOG-MEW)" userId="bf9e80f5-155c-45a9-8712-0a7ce8b88136" providerId="ADAL" clId="{3CB56502-7A0D-EB4C-B5A2-C663C9D2316B}" dt="2022-04-11T19:18:30.776" v="1113" actId="1035"/>
          <ac:picMkLst>
            <pc:docMk/>
            <pc:sldMk cId="2426495605" sldId="258"/>
            <ac:picMk id="5" creationId="{9496D0D7-F5D9-9B41-817B-6FF4271F6FFD}"/>
          </ac:picMkLst>
        </pc:picChg>
        <pc:picChg chg="mod">
          <ac:chgData name="Pena, Mauricio (BOG-MEW)" userId="bf9e80f5-155c-45a9-8712-0a7ce8b88136" providerId="ADAL" clId="{3CB56502-7A0D-EB4C-B5A2-C663C9D2316B}" dt="2022-04-11T19:18:27.635" v="1104" actId="1076"/>
          <ac:picMkLst>
            <pc:docMk/>
            <pc:sldMk cId="2426495605" sldId="258"/>
            <ac:picMk id="7" creationId="{651C31B3-BFE2-E142-ADB1-CA8C97E2C308}"/>
          </ac:picMkLst>
        </pc:picChg>
        <pc:picChg chg="add mod">
          <ac:chgData name="Pena, Mauricio (BOG-MEW)" userId="bf9e80f5-155c-45a9-8712-0a7ce8b88136" providerId="ADAL" clId="{3CB56502-7A0D-EB4C-B5A2-C663C9D2316B}" dt="2022-04-11T19:18:30.776" v="1113" actId="1035"/>
          <ac:picMkLst>
            <pc:docMk/>
            <pc:sldMk cId="2426495605" sldId="258"/>
            <ac:picMk id="23" creationId="{990302E4-7E45-C84E-B285-7DB988074557}"/>
          </ac:picMkLst>
        </pc:picChg>
      </pc:sldChg>
    </pc:docChg>
  </pc:docChgLst>
  <pc:docChgLst>
    <pc:chgData name="Pena, Mauricio (BOG-MEW)" userId="bf9e80f5-155c-45a9-8712-0a7ce8b88136" providerId="ADAL" clId="{B98609F2-CF62-A948-B1ED-A25323528B7B}"/>
    <pc:docChg chg="custSel modSld">
      <pc:chgData name="Pena, Mauricio (BOG-MEW)" userId="bf9e80f5-155c-45a9-8712-0a7ce8b88136" providerId="ADAL" clId="{B98609F2-CF62-A948-B1ED-A25323528B7B}" dt="2022-03-03T16:03:46.158" v="25" actId="14100"/>
      <pc:docMkLst>
        <pc:docMk/>
      </pc:docMkLst>
      <pc:sldChg chg="addSp delSp modSp mod">
        <pc:chgData name="Pena, Mauricio (BOG-MEW)" userId="bf9e80f5-155c-45a9-8712-0a7ce8b88136" providerId="ADAL" clId="{B98609F2-CF62-A948-B1ED-A25323528B7B}" dt="2022-03-03T16:03:46.158" v="25" actId="14100"/>
        <pc:sldMkLst>
          <pc:docMk/>
          <pc:sldMk cId="701179699" sldId="257"/>
        </pc:sldMkLst>
        <pc:picChg chg="add mod modCrop">
          <ac:chgData name="Pena, Mauricio (BOG-MEW)" userId="bf9e80f5-155c-45a9-8712-0a7ce8b88136" providerId="ADAL" clId="{B98609F2-CF62-A948-B1ED-A25323528B7B}" dt="2022-03-03T16:03:46.158" v="25" actId="14100"/>
          <ac:picMkLst>
            <pc:docMk/>
            <pc:sldMk cId="701179699" sldId="257"/>
            <ac:picMk id="3" creationId="{4EDA0318-E94B-4E42-BAB1-1688D85FC2A2}"/>
          </ac:picMkLst>
        </pc:picChg>
        <pc:picChg chg="del mod">
          <ac:chgData name="Pena, Mauricio (BOG-MEW)" userId="bf9e80f5-155c-45a9-8712-0a7ce8b88136" providerId="ADAL" clId="{B98609F2-CF62-A948-B1ED-A25323528B7B}" dt="2022-03-03T16:02:44.461" v="1" actId="478"/>
          <ac:picMkLst>
            <pc:docMk/>
            <pc:sldMk cId="701179699" sldId="257"/>
            <ac:picMk id="17" creationId="{7287C59E-9744-374A-A491-2D7A9249E6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C3E92083-2B33-0B44-8C4E-06739F8E997A}"/>
              </a:ext>
            </a:extLst>
          </p:cNvPr>
          <p:cNvSpPr/>
          <p:nvPr userDrawn="1"/>
        </p:nvSpPr>
        <p:spPr>
          <a:xfrm>
            <a:off x="1684189" y="256786"/>
            <a:ext cx="10347623" cy="10347623"/>
          </a:xfrm>
          <a:prstGeom prst="ellipse">
            <a:avLst/>
          </a:prstGeom>
          <a:solidFill>
            <a:srgbClr val="9A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F76ED8-1F4C-2E4C-AD25-22CE5ED23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622" r="250" b="13296"/>
          <a:stretch/>
        </p:blipFill>
        <p:spPr>
          <a:xfrm>
            <a:off x="3650401" y="21340915"/>
            <a:ext cx="6070628" cy="230362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8FD3631-C649-6A4C-8842-3CD829A60EBC}"/>
              </a:ext>
            </a:extLst>
          </p:cNvPr>
          <p:cNvSpPr txBox="1"/>
          <p:nvPr userDrawn="1"/>
        </p:nvSpPr>
        <p:spPr>
          <a:xfrm>
            <a:off x="4019542" y="20243574"/>
            <a:ext cx="567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9AA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www.ecopetrol.com.co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583F2F6-2F4E-0D4E-97AF-CE45763C0329}"/>
              </a:ext>
            </a:extLst>
          </p:cNvPr>
          <p:cNvSpPr/>
          <p:nvPr userDrawn="1"/>
        </p:nvSpPr>
        <p:spPr>
          <a:xfrm>
            <a:off x="682478" y="11511574"/>
            <a:ext cx="12351037" cy="958544"/>
          </a:xfrm>
          <a:prstGeom prst="rect">
            <a:avLst/>
          </a:prstGeom>
          <a:solidFill>
            <a:srgbClr val="00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46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3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7551"/>
            <a:ext cx="11830050" cy="471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87730"/>
            <a:ext cx="11830050" cy="1546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88590"/>
            <a:ext cx="308610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C229-2CDC-E34F-BA1C-8ED27BBD46BC}" type="datetimeFigureOut">
              <a:rPr lang="es-CO" smtClean="0"/>
              <a:t>24/08/22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88590"/>
            <a:ext cx="462915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88590"/>
            <a:ext cx="3086100" cy="129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A9FB-A935-8D40-B58C-E52F43DC0DE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08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F9EF937-3DDB-9E3B-69AB-C638F79C60EC}"/>
              </a:ext>
            </a:extLst>
          </p:cNvPr>
          <p:cNvSpPr txBox="1"/>
          <p:nvPr/>
        </p:nvSpPr>
        <p:spPr>
          <a:xfrm>
            <a:off x="1212971" y="7997571"/>
            <a:ext cx="110083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8000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autorizada para </a:t>
            </a:r>
            <a:r>
              <a:rPr lang="es-CO" sz="8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directos </a:t>
            </a:r>
            <a:r>
              <a:rPr lang="es-CO" sz="8000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Ecopetrol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510BDF-64FF-551E-0BA7-5CAD7BB8A8E6}"/>
              </a:ext>
            </a:extLst>
          </p:cNvPr>
          <p:cNvSpPr txBox="1"/>
          <p:nvPr/>
        </p:nvSpPr>
        <p:spPr>
          <a:xfrm>
            <a:off x="2024208" y="5009322"/>
            <a:ext cx="96675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b="1" dirty="0">
                <a:solidFill>
                  <a:srgbClr val="9AA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 digital</a:t>
            </a:r>
            <a:endParaRPr lang="es-CO" sz="11500" b="1" dirty="0">
              <a:solidFill>
                <a:srgbClr val="9AA901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820E828-03EB-D7C2-ACAC-06B64494ACC3}"/>
              </a:ext>
            </a:extLst>
          </p:cNvPr>
          <p:cNvCxnSpPr/>
          <p:nvPr/>
        </p:nvCxnSpPr>
        <p:spPr>
          <a:xfrm>
            <a:off x="2024208" y="7434470"/>
            <a:ext cx="9385914" cy="0"/>
          </a:xfrm>
          <a:prstGeom prst="line">
            <a:avLst/>
          </a:prstGeom>
          <a:ln>
            <a:solidFill>
              <a:srgbClr val="9AA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8F50034-2351-943C-CC54-232900FCB86D}"/>
              </a:ext>
            </a:extLst>
          </p:cNvPr>
          <p:cNvCxnSpPr/>
          <p:nvPr/>
        </p:nvCxnSpPr>
        <p:spPr>
          <a:xfrm>
            <a:off x="2024208" y="4253948"/>
            <a:ext cx="9385914" cy="0"/>
          </a:xfrm>
          <a:prstGeom prst="line">
            <a:avLst/>
          </a:prstGeom>
          <a:ln>
            <a:solidFill>
              <a:srgbClr val="9AA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7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CD90AB-8145-FC93-9A01-E0AECAE4C97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240" r="5017"/>
          <a:stretch/>
        </p:blipFill>
        <p:spPr>
          <a:xfrm>
            <a:off x="2014481" y="652330"/>
            <a:ext cx="9687037" cy="9516918"/>
          </a:xfrm>
          <a:prstGeom prst="ellipse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386CD0-DDC2-7544-AA6B-D3FD79D23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81" t="8316" r="23331" b="5812"/>
          <a:stretch/>
        </p:blipFill>
        <p:spPr>
          <a:xfrm>
            <a:off x="4467231" y="19436312"/>
            <a:ext cx="367111" cy="5440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D39569-C865-BB42-8E5A-D8D310D36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6" t="15985" r="-3216" b="13543"/>
          <a:stretch/>
        </p:blipFill>
        <p:spPr>
          <a:xfrm>
            <a:off x="2993189" y="18604104"/>
            <a:ext cx="740340" cy="49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A2DB4F-FAC3-1E48-9A36-6C18215BE215}"/>
              </a:ext>
            </a:extLst>
          </p:cNvPr>
          <p:cNvSpPr txBox="1"/>
          <p:nvPr/>
        </p:nvSpPr>
        <p:spPr>
          <a:xfrm>
            <a:off x="1192696" y="11529668"/>
            <a:ext cx="1149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 of Director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E2B79B-3079-AE40-B842-03DBCD4E57D9}"/>
              </a:ext>
            </a:extLst>
          </p:cNvPr>
          <p:cNvSpPr txBox="1"/>
          <p:nvPr/>
        </p:nvSpPr>
        <p:spPr>
          <a:xfrm>
            <a:off x="3772262" y="18489285"/>
            <a:ext cx="7796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4336"/>
                </a:solidFill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carlos.bedoya@ecopetrol.com.co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5BC5D77-2FE4-F24F-A782-E3D14671879A}"/>
              </a:ext>
            </a:extLst>
          </p:cNvPr>
          <p:cNvSpPr txBox="1"/>
          <p:nvPr/>
        </p:nvSpPr>
        <p:spPr>
          <a:xfrm>
            <a:off x="4428203" y="19170745"/>
            <a:ext cx="4343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4336"/>
                </a:solidFill>
              </a:defRPr>
            </a:lvl1pPr>
          </a:lstStyle>
          <a:p>
            <a:pPr algn="r"/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(+57) </a:t>
            </a:r>
            <a:r>
              <a:rPr lang="es-CO" dirty="0"/>
              <a:t>314 345 6789</a:t>
            </a:r>
          </a:p>
          <a:p>
            <a:pPr algn="r"/>
            <a:r>
              <a:rPr lang="es-CO" dirty="0"/>
              <a:t>315 567 8901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E88268-8B05-448C-64CD-DF3351D79DAA}"/>
              </a:ext>
            </a:extLst>
          </p:cNvPr>
          <p:cNvSpPr/>
          <p:nvPr/>
        </p:nvSpPr>
        <p:spPr>
          <a:xfrm>
            <a:off x="689101" y="9422295"/>
            <a:ext cx="12351037" cy="1917087"/>
          </a:xfrm>
          <a:prstGeom prst="rect">
            <a:avLst/>
          </a:prstGeom>
          <a:solidFill>
            <a:srgbClr val="9A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DDDA02-F30C-DD26-8497-7780C752E02C}"/>
              </a:ext>
            </a:extLst>
          </p:cNvPr>
          <p:cNvSpPr txBox="1"/>
          <p:nvPr/>
        </p:nvSpPr>
        <p:spPr>
          <a:xfrm>
            <a:off x="868004" y="9984720"/>
            <a:ext cx="11993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ALBERTO BEDOYA P.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D6921D3-EF01-5A7A-C978-B1B18CD1A39B}"/>
              </a:ext>
            </a:extLst>
          </p:cNvPr>
          <p:cNvSpPr txBox="1"/>
          <p:nvPr/>
        </p:nvSpPr>
        <p:spPr>
          <a:xfrm>
            <a:off x="913567" y="11926700"/>
            <a:ext cx="1199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95C70C3-A7AD-DD84-C936-63265846D3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6187" y="12756967"/>
            <a:ext cx="5678528" cy="5438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7A3FAC-17B5-FE56-16BC-E86360CCE0E5}"/>
              </a:ext>
            </a:extLst>
          </p:cNvPr>
          <p:cNvSpPr txBox="1"/>
          <p:nvPr/>
        </p:nvSpPr>
        <p:spPr>
          <a:xfrm>
            <a:off x="14312348" y="17771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511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5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D30F19B8-9657-DF40-97C7-9EB51D3BC2F3}"/>
              </a:ext>
            </a:extLst>
          </p:cNvPr>
          <p:cNvSpPr/>
          <p:nvPr/>
        </p:nvSpPr>
        <p:spPr>
          <a:xfrm>
            <a:off x="-39757" y="23053045"/>
            <a:ext cx="13716000" cy="1233004"/>
          </a:xfrm>
          <a:prstGeom prst="rect">
            <a:avLst/>
          </a:prstGeom>
          <a:solidFill>
            <a:srgbClr val="004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1ACA52-1184-7E43-A6AF-F8D09D3D5A20}"/>
              </a:ext>
            </a:extLst>
          </p:cNvPr>
          <p:cNvSpPr txBox="1"/>
          <p:nvPr/>
        </p:nvSpPr>
        <p:spPr>
          <a:xfrm>
            <a:off x="2366121" y="1970151"/>
            <a:ext cx="111328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rgbClr val="004336"/>
                </a:solidFill>
                <a:effectLst/>
                <a:latin typeface="Helvetica" pitchFamily="2" charset="0"/>
              </a:rPr>
              <a:t>Abre </a:t>
            </a:r>
          </a:p>
          <a:p>
            <a:r>
              <a:rPr lang="es-CO" sz="4400" b="1" dirty="0">
                <a:solidFill>
                  <a:srgbClr val="004336"/>
                </a:solidFill>
                <a:effectLst/>
                <a:latin typeface="Helvetica" pitchFamily="2" charset="0"/>
              </a:rPr>
              <a:t>www.qr-code-generator.com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1C31B3-BFE2-E142-ADB1-CA8C97E2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414" y="4068944"/>
            <a:ext cx="3423465" cy="1086814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F0F8256-F5E3-EF40-B75A-715782DC98DD}"/>
              </a:ext>
            </a:extLst>
          </p:cNvPr>
          <p:cNvSpPr/>
          <p:nvPr/>
        </p:nvSpPr>
        <p:spPr>
          <a:xfrm>
            <a:off x="697229" y="1944407"/>
            <a:ext cx="1177290" cy="1177290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F5DBDC8-AED1-6543-91A8-BBD33C4D1D43}"/>
              </a:ext>
            </a:extLst>
          </p:cNvPr>
          <p:cNvSpPr/>
          <p:nvPr/>
        </p:nvSpPr>
        <p:spPr>
          <a:xfrm>
            <a:off x="763523" y="3921345"/>
            <a:ext cx="1177290" cy="1177290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5A4784B-2697-4D4C-9006-A46933330D93}"/>
              </a:ext>
            </a:extLst>
          </p:cNvPr>
          <p:cNvSpPr/>
          <p:nvPr/>
        </p:nvSpPr>
        <p:spPr>
          <a:xfrm>
            <a:off x="697229" y="5898283"/>
            <a:ext cx="1177290" cy="1177290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84ADEC-968B-8247-A172-C6C50355ADCD}"/>
              </a:ext>
            </a:extLst>
          </p:cNvPr>
          <p:cNvSpPr txBox="1"/>
          <p:nvPr/>
        </p:nvSpPr>
        <p:spPr>
          <a:xfrm>
            <a:off x="2366121" y="5898283"/>
            <a:ext cx="974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el QR Code y copia esa imagen con una reserva blanca para insertarla en tu e-card.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386588-58F0-F64A-9052-3B3C7924745B}"/>
              </a:ext>
            </a:extLst>
          </p:cNvPr>
          <p:cNvSpPr txBox="1"/>
          <p:nvPr/>
        </p:nvSpPr>
        <p:spPr>
          <a:xfrm>
            <a:off x="2366121" y="3889076"/>
            <a:ext cx="8248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VCARD </a:t>
            </a:r>
          </a:p>
          <a:p>
            <a:r>
              <a:rPr lang="es-CO" sz="4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llena los datos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6FA4023-AF68-D642-8D6F-F9C36B0A1FD1}"/>
              </a:ext>
            </a:extLst>
          </p:cNvPr>
          <p:cNvSpPr/>
          <p:nvPr/>
        </p:nvSpPr>
        <p:spPr>
          <a:xfrm>
            <a:off x="763523" y="17649407"/>
            <a:ext cx="1177290" cy="1177290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9F8A26-D3E2-BA49-AD5C-0949656416CB}"/>
              </a:ext>
            </a:extLst>
          </p:cNvPr>
          <p:cNvSpPr txBox="1"/>
          <p:nvPr/>
        </p:nvSpPr>
        <p:spPr>
          <a:xfrm>
            <a:off x="2366120" y="17547305"/>
            <a:ext cx="104628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Inserta la foto, recuerda debe ser cuadrada, de lo contrario debes recortarla en esta forma para poder asignar el marco redondo en formato de forma. Envía la foto al fondo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96D0D7-F5D9-9B41-817B-6FF4271F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21" y="8366537"/>
            <a:ext cx="4000500" cy="3924300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8E05A84-F862-3846-8ECD-297B58989F16}"/>
              </a:ext>
            </a:extLst>
          </p:cNvPr>
          <p:cNvSpPr/>
          <p:nvPr/>
        </p:nvSpPr>
        <p:spPr>
          <a:xfrm>
            <a:off x="939545" y="21546606"/>
            <a:ext cx="1104138" cy="1070264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B9AD41C-9AED-D542-9CC8-F95F38DBF579}"/>
              </a:ext>
            </a:extLst>
          </p:cNvPr>
          <p:cNvSpPr txBox="1"/>
          <p:nvPr/>
        </p:nvSpPr>
        <p:spPr>
          <a:xfrm>
            <a:off x="2366121" y="21505117"/>
            <a:ext cx="10462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 la imagen en PNG o PDF y listo! </a:t>
            </a:r>
          </a:p>
          <a:p>
            <a:endParaRPr lang="es-CO" sz="4400" b="1" dirty="0">
              <a:solidFill>
                <a:srgbClr val="00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45E162-C6ED-7745-A8C1-A7B554D45EC2}"/>
              </a:ext>
            </a:extLst>
          </p:cNvPr>
          <p:cNvSpPr/>
          <p:nvPr/>
        </p:nvSpPr>
        <p:spPr>
          <a:xfrm>
            <a:off x="-39756" y="-39757"/>
            <a:ext cx="13716000" cy="1233004"/>
          </a:xfrm>
          <a:prstGeom prst="rect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A6C03C-0C2D-CE4A-AA43-4106E2B24767}"/>
              </a:ext>
            </a:extLst>
          </p:cNvPr>
          <p:cNvSpPr txBox="1"/>
          <p:nvPr/>
        </p:nvSpPr>
        <p:spPr>
          <a:xfrm>
            <a:off x="2367276" y="12704314"/>
            <a:ext cx="9745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Colocale el filtro color verde.</a:t>
            </a:r>
          </a:p>
          <a:p>
            <a:r>
              <a:rPr lang="es-CO" dirty="0"/>
              <a:t>Recuerda revisar en tu teléfono el QR antes de continuar por si debes ajustar algo.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90302E4-7E45-C84E-B285-7DB988074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843" y="8346437"/>
            <a:ext cx="4071075" cy="39243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BF9D69F0-FFB9-5C4F-982C-33867F401BD1}"/>
              </a:ext>
            </a:extLst>
          </p:cNvPr>
          <p:cNvSpPr txBox="1"/>
          <p:nvPr/>
        </p:nvSpPr>
        <p:spPr>
          <a:xfrm>
            <a:off x="3418067" y="85251"/>
            <a:ext cx="6800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INSTRUCTIVO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FC5AECE-8807-E20F-1DF0-5092AC23E1B3}"/>
              </a:ext>
            </a:extLst>
          </p:cNvPr>
          <p:cNvSpPr/>
          <p:nvPr/>
        </p:nvSpPr>
        <p:spPr>
          <a:xfrm>
            <a:off x="857250" y="15965475"/>
            <a:ext cx="1177290" cy="1177290"/>
          </a:xfrm>
          <a:prstGeom prst="ellipse">
            <a:avLst/>
          </a:prstGeom>
          <a:solidFill>
            <a:srgbClr val="9AA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662027-EBCC-5736-4372-F2D74041D652}"/>
              </a:ext>
            </a:extLst>
          </p:cNvPr>
          <p:cNvSpPr txBox="1"/>
          <p:nvPr/>
        </p:nvSpPr>
        <p:spPr>
          <a:xfrm>
            <a:off x="2346043" y="16217715"/>
            <a:ext cx="10512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43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Actualiza tus datos en esta plantilla.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D7B5DC-2E8A-9586-DC34-F9394C07C6CD}"/>
              </a:ext>
            </a:extLst>
          </p:cNvPr>
          <p:cNvSpPr txBox="1"/>
          <p:nvPr/>
        </p:nvSpPr>
        <p:spPr>
          <a:xfrm>
            <a:off x="5885693" y="23537748"/>
            <a:ext cx="222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9AA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26495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2715</TotalTime>
  <Words>146</Words>
  <Application>Microsoft Macintosh PowerPoint</Application>
  <PresentationFormat>Personalizado</PresentationFormat>
  <Paragraphs>26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Pena, Mauricio (BOG-MEW)</dc:creator>
  <cp:lastModifiedBy>Pena, Mauricio (BOG-MEW)</cp:lastModifiedBy>
  <cp:revision>8</cp:revision>
  <dcterms:created xsi:type="dcterms:W3CDTF">2022-03-02T15:38:44Z</dcterms:created>
  <dcterms:modified xsi:type="dcterms:W3CDTF">2022-08-24T14:21:49Z</dcterms:modified>
</cp:coreProperties>
</file>