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F33"/>
    <a:srgbClr val="17413A"/>
    <a:srgbClr val="BBC600"/>
    <a:srgbClr val="184030"/>
    <a:srgbClr val="18402D"/>
    <a:srgbClr val="1C4840"/>
    <a:srgbClr val="134536"/>
    <a:srgbClr val="163E37"/>
    <a:srgbClr val="144039"/>
    <a:srgbClr val="0F4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C32F8-5D43-4171-8799-3BFEC9E05F73}" type="datetimeFigureOut">
              <a:rPr lang="es-ES" smtClean="0"/>
              <a:pPr/>
              <a:t>23/03/2021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1F1C-253C-42F3-93EB-ADCA71C8E2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6245246"/>
            <a:ext cx="9144000" cy="612777"/>
          </a:xfrm>
          <a:prstGeom prst="rect">
            <a:avLst/>
          </a:prstGeom>
          <a:solidFill>
            <a:srgbClr val="174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85852" y="2359285"/>
            <a:ext cx="6537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3200" b="0" i="0" u="none" strike="noStrike" cap="none" normalizeH="0" baseline="0" dirty="0">
                <a:ln>
                  <a:noFill/>
                </a:ln>
                <a:solidFill>
                  <a:srgbClr val="004236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Adriana del Rosario Iriarte Miranda</a:t>
            </a:r>
            <a:endParaRPr kumimoji="0" lang="es-C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10157" y="3306480"/>
            <a:ext cx="69236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srgbClr val="004236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Asistió al taller </a:t>
            </a:r>
            <a:r>
              <a:rPr lang="es-CO" sz="1600" b="1" dirty="0">
                <a:solidFill>
                  <a:srgbClr val="004236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“El papel de los medios en la era digital” </a:t>
            </a:r>
            <a:r>
              <a:rPr lang="es-CO" sz="1600" dirty="0">
                <a:solidFill>
                  <a:srgbClr val="004236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realizado el día</a:t>
            </a:r>
          </a:p>
          <a:p>
            <a:pPr algn="ctr"/>
            <a:r>
              <a:rPr lang="es-CO" sz="1600" dirty="0">
                <a:solidFill>
                  <a:srgbClr val="004236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18 de mayo de 2019 en el municipio de Chinchiná ( Caldas).</a:t>
            </a:r>
            <a:endParaRPr lang="es-ES" sz="1600" dirty="0">
              <a:solidFill>
                <a:srgbClr val="004236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263" y="460122"/>
            <a:ext cx="2610560" cy="833158"/>
          </a:xfrm>
          <a:prstGeom prst="rect">
            <a:avLst/>
          </a:prstGeom>
        </p:spPr>
      </p:pic>
      <p:sp>
        <p:nvSpPr>
          <p:cNvPr id="11" name="9 Rectángulo"/>
          <p:cNvSpPr/>
          <p:nvPr/>
        </p:nvSpPr>
        <p:spPr>
          <a:xfrm>
            <a:off x="0" y="6126015"/>
            <a:ext cx="9144000" cy="119231"/>
          </a:xfrm>
          <a:prstGeom prst="rect">
            <a:avLst/>
          </a:prstGeom>
          <a:solidFill>
            <a:srgbClr val="BB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0BD887F-6C16-43FA-B02B-BF918C39D99E}"/>
              </a:ext>
            </a:extLst>
          </p:cNvPr>
          <p:cNvCxnSpPr/>
          <p:nvPr/>
        </p:nvCxnSpPr>
        <p:spPr>
          <a:xfrm>
            <a:off x="1408038" y="4785194"/>
            <a:ext cx="2471196" cy="0"/>
          </a:xfrm>
          <a:prstGeom prst="line">
            <a:avLst/>
          </a:prstGeom>
          <a:ln>
            <a:solidFill>
              <a:srgbClr val="1741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C6FD965-CF06-4AA2-B1F0-774DF87F8B46}"/>
              </a:ext>
            </a:extLst>
          </p:cNvPr>
          <p:cNvCxnSpPr/>
          <p:nvPr/>
        </p:nvCxnSpPr>
        <p:spPr>
          <a:xfrm>
            <a:off x="5089562" y="4791857"/>
            <a:ext cx="2471196" cy="0"/>
          </a:xfrm>
          <a:prstGeom prst="line">
            <a:avLst/>
          </a:prstGeom>
          <a:ln>
            <a:solidFill>
              <a:srgbClr val="1741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3D92D93-CC75-44BE-AE54-770E26F0D7BB}"/>
              </a:ext>
            </a:extLst>
          </p:cNvPr>
          <p:cNvSpPr txBox="1"/>
          <p:nvPr/>
        </p:nvSpPr>
        <p:spPr>
          <a:xfrm>
            <a:off x="3042263" y="1771162"/>
            <a:ext cx="2729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1" u="none" strike="noStrike" cap="none" spc="300" normalizeH="0" baseline="0" dirty="0">
                <a:ln>
                  <a:noFill/>
                </a:ln>
                <a:solidFill>
                  <a:srgbClr val="004236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CERTIFICA</a:t>
            </a:r>
            <a:endParaRPr kumimoji="0" lang="es-ES" sz="600" b="1" u="none" strike="noStrike" cap="none" spc="300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F4B4408-B42C-463F-92F4-E5AE429DD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911" y="4814616"/>
            <a:ext cx="9140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normalizeH="0" baseline="0" dirty="0">
                <a:ln>
                  <a:noFill/>
                </a:ln>
                <a:solidFill>
                  <a:srgbClr val="004236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Nombre</a:t>
            </a:r>
            <a:endParaRPr kumimoji="0" 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6C3BE23-3612-49F5-B3BB-A937E45A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4" y="4814616"/>
            <a:ext cx="9140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0" i="0" u="none" strike="noStrike" cap="none" normalizeH="0" baseline="0" dirty="0">
                <a:ln>
                  <a:noFill/>
                </a:ln>
                <a:solidFill>
                  <a:srgbClr val="004236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Nombre</a:t>
            </a:r>
            <a:endParaRPr kumimoji="0" lang="es-CO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A25D12A7-9F82-49DE-80B6-DE1CF87B1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133" y="5650901"/>
            <a:ext cx="11817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200" i="1" dirty="0">
                <a:solidFill>
                  <a:srgbClr val="0042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Fecha, Ciudad</a:t>
            </a:r>
            <a:endParaRPr kumimoji="0" lang="es-CO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ECOPETROL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ECOPETROL S.A.</dc:creator>
  <cp:lastModifiedBy>Edgar Mauricio Peña Aguirre</cp:lastModifiedBy>
  <cp:revision>12</cp:revision>
  <dcterms:created xsi:type="dcterms:W3CDTF">2009-05-18T14:06:26Z</dcterms:created>
  <dcterms:modified xsi:type="dcterms:W3CDTF">2021-03-23T17:06:59Z</dcterms:modified>
</cp:coreProperties>
</file>